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8" r:id="rId2"/>
    <p:sldId id="257" r:id="rId3"/>
    <p:sldId id="261" r:id="rId4"/>
    <p:sldId id="260" r:id="rId5"/>
    <p:sldId id="270" r:id="rId6"/>
    <p:sldId id="281" r:id="rId7"/>
    <p:sldId id="285" r:id="rId8"/>
    <p:sldId id="271" r:id="rId9"/>
    <p:sldId id="273" r:id="rId10"/>
  </p:sldIdLst>
  <p:sldSz cx="9144000" cy="5143500" type="screen16x9"/>
  <p:notesSz cx="7102475"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z Freundorfer" initials="F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E41"/>
    <a:srgbClr val="FFDF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7718" autoAdjust="0"/>
  </p:normalViewPr>
  <p:slideViewPr>
    <p:cSldViewPr snapToGrid="0" snapToObjects="1">
      <p:cViewPr varScale="1">
        <p:scale>
          <a:sx n="162" d="100"/>
          <a:sy n="162" d="100"/>
        </p:scale>
        <p:origin x="126" y="49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EBBEB-02CA-450A-ADF0-7E1C99D8D2D1}" type="doc">
      <dgm:prSet loTypeId="urn:microsoft.com/office/officeart/2005/8/layout/hProcess11" loCatId="process" qsTypeId="urn:microsoft.com/office/officeart/2005/8/quickstyle/simple4" qsCatId="simple" csTypeId="urn:microsoft.com/office/officeart/2005/8/colors/colorful4" csCatId="colorful" phldr="1"/>
      <dgm:spPr/>
    </dgm:pt>
    <dgm:pt modelId="{11AE9903-8A7D-40BB-AF2D-0827DA2C4880}">
      <dgm:prSet phldrT="[Text]" custT="1"/>
      <dgm:spPr/>
      <dgm:t>
        <a:bodyPr/>
        <a:lstStyle/>
        <a:p>
          <a:r>
            <a:rPr lang="en-US" sz="1200" dirty="0">
              <a:solidFill>
                <a:schemeClr val="tx1">
                  <a:lumMod val="50000"/>
                  <a:lumOff val="50000"/>
                </a:schemeClr>
              </a:solidFill>
              <a:latin typeface="Calibri" panose="020F0502020204030204" pitchFamily="34" charset="0"/>
            </a:rPr>
            <a:t>smartwin </a:t>
          </a:r>
          <a:r>
            <a:rPr lang="en-US" sz="1200" dirty="0" err="1">
              <a:solidFill>
                <a:schemeClr val="tx1">
                  <a:lumMod val="50000"/>
                  <a:lumOff val="50000"/>
                </a:schemeClr>
              </a:solidFill>
              <a:latin typeface="Calibri" panose="020F0502020204030204" pitchFamily="34" charset="0"/>
            </a:rPr>
            <a:t>Gründung</a:t>
          </a:r>
          <a:endParaRPr lang="en-US" sz="1200" dirty="0">
            <a:solidFill>
              <a:schemeClr val="tx1">
                <a:lumMod val="50000"/>
                <a:lumOff val="50000"/>
              </a:schemeClr>
            </a:solidFill>
            <a:latin typeface="Calibri" panose="020F0502020204030204" pitchFamily="34" charset="0"/>
          </a:endParaRPr>
        </a:p>
        <a:p>
          <a:r>
            <a:rPr lang="en-US" sz="1000" dirty="0">
              <a:solidFill>
                <a:schemeClr val="tx1">
                  <a:lumMod val="50000"/>
                  <a:lumOff val="50000"/>
                </a:schemeClr>
              </a:solidFill>
              <a:latin typeface="Calibri" panose="020F0502020204030204" pitchFamily="34" charset="0"/>
            </a:rPr>
            <a:t>Mathilde Andre,     Sepp Lorber,          Franz Freundorfer</a:t>
          </a:r>
        </a:p>
      </dgm:t>
    </dgm:pt>
    <dgm:pt modelId="{92C6F6EE-E440-4C94-A517-2DE87BF86B82}" type="parTrans" cxnId="{040B7B91-68A6-40D3-BEEC-086C3609372F}">
      <dgm:prSet/>
      <dgm:spPr/>
      <dgm:t>
        <a:bodyPr/>
        <a:lstStyle/>
        <a:p>
          <a:endParaRPr lang="en-US">
            <a:solidFill>
              <a:schemeClr val="tx1">
                <a:lumMod val="50000"/>
                <a:lumOff val="50000"/>
              </a:schemeClr>
            </a:solidFill>
            <a:latin typeface="Calibri" panose="020F0502020204030204" pitchFamily="34" charset="0"/>
          </a:endParaRPr>
        </a:p>
      </dgm:t>
    </dgm:pt>
    <dgm:pt modelId="{D399CA55-417C-43BC-A648-1F4C0D1A7548}" type="sibTrans" cxnId="{040B7B91-68A6-40D3-BEEC-086C3609372F}">
      <dgm:prSet/>
      <dgm:spPr/>
      <dgm:t>
        <a:bodyPr/>
        <a:lstStyle/>
        <a:p>
          <a:endParaRPr lang="en-US">
            <a:solidFill>
              <a:schemeClr val="tx1">
                <a:lumMod val="50000"/>
                <a:lumOff val="50000"/>
              </a:schemeClr>
            </a:solidFill>
            <a:latin typeface="Calibri" panose="020F0502020204030204" pitchFamily="34" charset="0"/>
          </a:endParaRPr>
        </a:p>
      </dgm:t>
    </dgm:pt>
    <dgm:pt modelId="{C2FA0BAB-FDC3-4AE0-86F6-722946E72E0B}">
      <dgm:prSet phldrT="[Text]"/>
      <dgm:spPr/>
      <dgm:t>
        <a:bodyPr/>
        <a:lstStyle/>
        <a:p>
          <a:r>
            <a:rPr lang="en-US" sz="900" dirty="0">
              <a:solidFill>
                <a:schemeClr val="tx1">
                  <a:lumMod val="50000"/>
                  <a:lumOff val="50000"/>
                </a:schemeClr>
              </a:solidFill>
              <a:latin typeface="Calibri" panose="020F0502020204030204" pitchFamily="34" charset="0"/>
            </a:rPr>
            <a:t>November 2010</a:t>
          </a:r>
        </a:p>
      </dgm:t>
    </dgm:pt>
    <dgm:pt modelId="{454D0620-CEC4-4301-B58F-41BB41515ADA}" type="parTrans" cxnId="{13754B84-DA63-4B79-92D3-5545467E8F13}">
      <dgm:prSet/>
      <dgm:spPr/>
      <dgm:t>
        <a:bodyPr/>
        <a:lstStyle/>
        <a:p>
          <a:endParaRPr lang="en-US">
            <a:solidFill>
              <a:schemeClr val="tx1">
                <a:lumMod val="50000"/>
                <a:lumOff val="50000"/>
              </a:schemeClr>
            </a:solidFill>
            <a:latin typeface="Calibri" panose="020F0502020204030204" pitchFamily="34" charset="0"/>
          </a:endParaRPr>
        </a:p>
      </dgm:t>
    </dgm:pt>
    <dgm:pt modelId="{92746BDE-2C78-41A4-B63E-702BC0013A17}" type="sibTrans" cxnId="{13754B84-DA63-4B79-92D3-5545467E8F13}">
      <dgm:prSet/>
      <dgm:spPr/>
      <dgm:t>
        <a:bodyPr/>
        <a:lstStyle/>
        <a:p>
          <a:endParaRPr lang="en-US">
            <a:solidFill>
              <a:schemeClr val="tx1">
                <a:lumMod val="50000"/>
                <a:lumOff val="50000"/>
              </a:schemeClr>
            </a:solidFill>
            <a:latin typeface="Calibri" panose="020F0502020204030204" pitchFamily="34" charset="0"/>
          </a:endParaRPr>
        </a:p>
      </dgm:t>
    </dgm:pt>
    <dgm:pt modelId="{1C0E0690-0D28-498A-9713-AAA00D9F988C}">
      <dgm:prSet phldrT="[Text]"/>
      <dgm:spPr/>
      <dgm:t>
        <a:bodyPr/>
        <a:lstStyle/>
        <a:p>
          <a:r>
            <a:rPr lang="en-US" dirty="0" err="1">
              <a:solidFill>
                <a:schemeClr val="tx1">
                  <a:lumMod val="50000"/>
                  <a:lumOff val="50000"/>
                </a:schemeClr>
              </a:solidFill>
              <a:latin typeface="Calibri" panose="020F0502020204030204" pitchFamily="34" charset="0"/>
            </a:rPr>
            <a:t>Entwicklung</a:t>
          </a:r>
          <a:r>
            <a:rPr lang="en-US" dirty="0">
              <a:solidFill>
                <a:schemeClr val="tx1">
                  <a:lumMod val="50000"/>
                  <a:lumOff val="50000"/>
                </a:schemeClr>
              </a:solidFill>
              <a:latin typeface="Calibri" panose="020F0502020204030204" pitchFamily="34" charset="0"/>
            </a:rPr>
            <a:t> von </a:t>
          </a:r>
          <a:r>
            <a:rPr lang="en-US" dirty="0" err="1">
              <a:solidFill>
                <a:schemeClr val="tx1">
                  <a:lumMod val="50000"/>
                  <a:lumOff val="50000"/>
                </a:schemeClr>
              </a:solidFill>
              <a:latin typeface="Calibri" panose="020F0502020204030204" pitchFamily="34" charset="0"/>
            </a:rPr>
            <a:t>sieben</a:t>
          </a:r>
          <a:r>
            <a:rPr lang="en-US" dirty="0">
              <a:solidFill>
                <a:schemeClr val="tx1">
                  <a:lumMod val="50000"/>
                  <a:lumOff val="50000"/>
                </a:schemeClr>
              </a:solidFill>
              <a:latin typeface="Calibri" panose="020F0502020204030204" pitchFamily="34" charset="0"/>
            </a:rPr>
            <a:t> </a:t>
          </a:r>
          <a:r>
            <a:rPr lang="en-US" dirty="0" err="1">
              <a:solidFill>
                <a:schemeClr val="tx1">
                  <a:lumMod val="50000"/>
                  <a:lumOff val="50000"/>
                </a:schemeClr>
              </a:solidFill>
              <a:latin typeface="Calibri" panose="020F0502020204030204" pitchFamily="34" charset="0"/>
            </a:rPr>
            <a:t>neuen</a:t>
          </a:r>
          <a:r>
            <a:rPr lang="en-US" dirty="0">
              <a:solidFill>
                <a:schemeClr val="tx1">
                  <a:lumMod val="50000"/>
                  <a:lumOff val="50000"/>
                </a:schemeClr>
              </a:solidFill>
              <a:latin typeface="Calibri" panose="020F0502020204030204" pitchFamily="34" charset="0"/>
            </a:rPr>
            <a:t> </a:t>
          </a:r>
          <a:r>
            <a:rPr lang="en-US" dirty="0" err="1">
              <a:solidFill>
                <a:schemeClr val="tx1">
                  <a:lumMod val="50000"/>
                  <a:lumOff val="50000"/>
                </a:schemeClr>
              </a:solidFill>
              <a:latin typeface="Calibri" panose="020F0502020204030204" pitchFamily="34" charset="0"/>
            </a:rPr>
            <a:t>Fenster</a:t>
          </a:r>
          <a:r>
            <a:rPr lang="en-US" dirty="0">
              <a:solidFill>
                <a:schemeClr val="tx1">
                  <a:lumMod val="50000"/>
                  <a:lumOff val="50000"/>
                </a:schemeClr>
              </a:solidFill>
              <a:latin typeface="Calibri" panose="020F0502020204030204" pitchFamily="34" charset="0"/>
            </a:rPr>
            <a:t>- und </a:t>
          </a:r>
          <a:r>
            <a:rPr lang="en-US" dirty="0" err="1">
              <a:solidFill>
                <a:schemeClr val="tx1">
                  <a:lumMod val="50000"/>
                  <a:lumOff val="50000"/>
                </a:schemeClr>
              </a:solidFill>
              <a:latin typeface="Calibri" panose="020F0502020204030204" pitchFamily="34" charset="0"/>
            </a:rPr>
            <a:t>Türsystemen</a:t>
          </a:r>
          <a:endParaRPr lang="en-US" dirty="0">
            <a:solidFill>
              <a:schemeClr val="tx1">
                <a:lumMod val="50000"/>
                <a:lumOff val="50000"/>
              </a:schemeClr>
            </a:solidFill>
            <a:latin typeface="Calibri" panose="020F0502020204030204" pitchFamily="34" charset="0"/>
          </a:endParaRPr>
        </a:p>
      </dgm:t>
    </dgm:pt>
    <dgm:pt modelId="{15990F3A-020E-4F6E-8FAA-5A892B027742}" type="sibTrans" cxnId="{EDB18B3F-E7D9-4B83-B7F5-951359A51026}">
      <dgm:prSet/>
      <dgm:spPr/>
      <dgm:t>
        <a:bodyPr/>
        <a:lstStyle/>
        <a:p>
          <a:endParaRPr lang="en-US">
            <a:solidFill>
              <a:schemeClr val="tx1">
                <a:lumMod val="50000"/>
                <a:lumOff val="50000"/>
              </a:schemeClr>
            </a:solidFill>
            <a:latin typeface="Calibri" panose="020F0502020204030204" pitchFamily="34" charset="0"/>
          </a:endParaRPr>
        </a:p>
      </dgm:t>
    </dgm:pt>
    <dgm:pt modelId="{20FDDFC3-5A94-4CF6-810E-1E90F9A3B358}" type="parTrans" cxnId="{EDB18B3F-E7D9-4B83-B7F5-951359A51026}">
      <dgm:prSet/>
      <dgm:spPr/>
      <dgm:t>
        <a:bodyPr/>
        <a:lstStyle/>
        <a:p>
          <a:endParaRPr lang="en-US">
            <a:solidFill>
              <a:schemeClr val="tx1">
                <a:lumMod val="50000"/>
                <a:lumOff val="50000"/>
              </a:schemeClr>
            </a:solidFill>
            <a:latin typeface="Calibri" panose="020F0502020204030204" pitchFamily="34" charset="0"/>
          </a:endParaRPr>
        </a:p>
      </dgm:t>
    </dgm:pt>
    <dgm:pt modelId="{0A5B6C51-D9EE-4E10-8666-D2A1A5D83D07}">
      <dgm:prSet phldrT="[Text]"/>
      <dgm:spPr/>
      <dgm:t>
        <a:bodyPr/>
        <a:lstStyle/>
        <a:p>
          <a:r>
            <a:rPr lang="en-US" dirty="0" err="1">
              <a:solidFill>
                <a:schemeClr val="tx1">
                  <a:lumMod val="50000"/>
                  <a:lumOff val="50000"/>
                </a:schemeClr>
              </a:solidFill>
              <a:latin typeface="Calibri" panose="020F0502020204030204" pitchFamily="34" charset="0"/>
            </a:rPr>
            <a:t>Juli</a:t>
          </a:r>
          <a:r>
            <a:rPr lang="en-US" dirty="0">
              <a:solidFill>
                <a:schemeClr val="tx1">
                  <a:lumMod val="50000"/>
                  <a:lumOff val="50000"/>
                </a:schemeClr>
              </a:solidFill>
              <a:latin typeface="Calibri" panose="020F0502020204030204" pitchFamily="34" charset="0"/>
            </a:rPr>
            <a:t> 2018                              </a:t>
          </a:r>
          <a:r>
            <a:rPr lang="en-US" dirty="0" err="1">
              <a:solidFill>
                <a:schemeClr val="tx1">
                  <a:lumMod val="50000"/>
                  <a:lumOff val="50000"/>
                </a:schemeClr>
              </a:solidFill>
              <a:latin typeface="Calibri" panose="020F0502020204030204" pitchFamily="34" charset="0"/>
            </a:rPr>
            <a:t>bis</a:t>
          </a:r>
          <a:r>
            <a:rPr lang="en-US" dirty="0">
              <a:solidFill>
                <a:schemeClr val="tx1">
                  <a:lumMod val="50000"/>
                  <a:lumOff val="50000"/>
                </a:schemeClr>
              </a:solidFill>
              <a:latin typeface="Calibri" panose="020F0502020204030204" pitchFamily="34" charset="0"/>
            </a:rPr>
            <a:t> </a:t>
          </a:r>
          <a:r>
            <a:rPr lang="en-US" dirty="0" err="1">
              <a:solidFill>
                <a:schemeClr val="tx1">
                  <a:lumMod val="50000"/>
                  <a:lumOff val="50000"/>
                </a:schemeClr>
              </a:solidFill>
              <a:latin typeface="Calibri" panose="020F0502020204030204" pitchFamily="34" charset="0"/>
            </a:rPr>
            <a:t>heute</a:t>
          </a:r>
          <a:r>
            <a:rPr lang="en-US" dirty="0">
              <a:solidFill>
                <a:schemeClr val="tx1">
                  <a:lumMod val="50000"/>
                  <a:lumOff val="50000"/>
                </a:schemeClr>
              </a:solidFill>
              <a:latin typeface="Calibri" panose="020F0502020204030204" pitchFamily="34" charset="0"/>
            </a:rPr>
            <a:t> </a:t>
          </a:r>
          <a:r>
            <a:rPr lang="en-US" dirty="0" err="1">
              <a:solidFill>
                <a:schemeClr val="tx1">
                  <a:lumMod val="50000"/>
                  <a:lumOff val="50000"/>
                </a:schemeClr>
              </a:solidFill>
              <a:latin typeface="Calibri" panose="020F0502020204030204" pitchFamily="34" charset="0"/>
            </a:rPr>
            <a:t>sechs</a:t>
          </a:r>
          <a:r>
            <a:rPr lang="en-US" dirty="0">
              <a:solidFill>
                <a:schemeClr val="tx1">
                  <a:lumMod val="50000"/>
                  <a:lumOff val="50000"/>
                </a:schemeClr>
              </a:solidFill>
              <a:latin typeface="Calibri" panose="020F0502020204030204" pitchFamily="34" charset="0"/>
            </a:rPr>
            <a:t> Partner</a:t>
          </a:r>
        </a:p>
      </dgm:t>
    </dgm:pt>
    <dgm:pt modelId="{995A1454-1744-47A0-9EA0-ADD8F0B949A8}">
      <dgm:prSet phldrT="[Text]"/>
      <dgm:spPr/>
      <dgm:t>
        <a:bodyPr/>
        <a:lstStyle/>
        <a:p>
          <a:r>
            <a:rPr lang="en-US" dirty="0" err="1">
              <a:solidFill>
                <a:schemeClr val="tx1">
                  <a:lumMod val="50000"/>
                  <a:lumOff val="50000"/>
                </a:schemeClr>
              </a:solidFill>
              <a:latin typeface="Calibri" panose="020F0502020204030204" pitchFamily="34" charset="0"/>
            </a:rPr>
            <a:t>Gründung</a:t>
          </a:r>
          <a:r>
            <a:rPr lang="en-US" dirty="0">
              <a:solidFill>
                <a:schemeClr val="tx1">
                  <a:lumMod val="50000"/>
                  <a:lumOff val="50000"/>
                </a:schemeClr>
              </a:solidFill>
              <a:latin typeface="Calibri" panose="020F0502020204030204" pitchFamily="34" charset="0"/>
            </a:rPr>
            <a:t> von smartshell</a:t>
          </a:r>
        </a:p>
      </dgm:t>
    </dgm:pt>
    <dgm:pt modelId="{545273A2-D1D0-4ADE-B97D-384AD2E19D22}" type="sibTrans" cxnId="{ACBD6BCB-C5A9-43C2-976D-956B0E2958CF}">
      <dgm:prSet/>
      <dgm:spPr/>
      <dgm:t>
        <a:bodyPr/>
        <a:lstStyle/>
        <a:p>
          <a:endParaRPr lang="en-US">
            <a:solidFill>
              <a:schemeClr val="tx1">
                <a:lumMod val="50000"/>
                <a:lumOff val="50000"/>
              </a:schemeClr>
            </a:solidFill>
            <a:latin typeface="Calibri" panose="020F0502020204030204" pitchFamily="34" charset="0"/>
          </a:endParaRPr>
        </a:p>
      </dgm:t>
    </dgm:pt>
    <dgm:pt modelId="{05E5A0CC-2942-4506-B841-382089CE30C4}" type="parTrans" cxnId="{ACBD6BCB-C5A9-43C2-976D-956B0E2958CF}">
      <dgm:prSet/>
      <dgm:spPr/>
      <dgm:t>
        <a:bodyPr/>
        <a:lstStyle/>
        <a:p>
          <a:endParaRPr lang="en-US">
            <a:solidFill>
              <a:schemeClr val="tx1">
                <a:lumMod val="50000"/>
                <a:lumOff val="50000"/>
              </a:schemeClr>
            </a:solidFill>
            <a:latin typeface="Calibri" panose="020F0502020204030204" pitchFamily="34" charset="0"/>
          </a:endParaRPr>
        </a:p>
      </dgm:t>
    </dgm:pt>
    <dgm:pt modelId="{D38502BB-5FA8-41B1-BB3F-474EBEBC00D8}" type="sibTrans" cxnId="{6149FE97-549A-46BB-88F9-6B8128A05CED}">
      <dgm:prSet/>
      <dgm:spPr/>
      <dgm:t>
        <a:bodyPr/>
        <a:lstStyle/>
        <a:p>
          <a:endParaRPr lang="en-US">
            <a:solidFill>
              <a:schemeClr val="tx1">
                <a:lumMod val="50000"/>
                <a:lumOff val="50000"/>
              </a:schemeClr>
            </a:solidFill>
            <a:latin typeface="Calibri" panose="020F0502020204030204" pitchFamily="34" charset="0"/>
          </a:endParaRPr>
        </a:p>
      </dgm:t>
    </dgm:pt>
    <dgm:pt modelId="{953E341F-793D-4379-8A42-4CCA7905F8ED}" type="parTrans" cxnId="{6149FE97-549A-46BB-88F9-6B8128A05CED}">
      <dgm:prSet/>
      <dgm:spPr/>
      <dgm:t>
        <a:bodyPr/>
        <a:lstStyle/>
        <a:p>
          <a:endParaRPr lang="en-US">
            <a:solidFill>
              <a:schemeClr val="tx1">
                <a:lumMod val="50000"/>
                <a:lumOff val="50000"/>
              </a:schemeClr>
            </a:solidFill>
            <a:latin typeface="Calibri" panose="020F0502020204030204" pitchFamily="34" charset="0"/>
          </a:endParaRPr>
        </a:p>
      </dgm:t>
    </dgm:pt>
    <dgm:pt modelId="{309755A1-CC05-44A2-9B1C-44B820106082}">
      <dgm:prSet phldrT="[Text]"/>
      <dgm:spPr/>
      <dgm:t>
        <a:bodyPr/>
        <a:lstStyle/>
        <a:p>
          <a:r>
            <a:rPr lang="en-US" dirty="0">
              <a:solidFill>
                <a:schemeClr val="tx1">
                  <a:lumMod val="50000"/>
                  <a:lumOff val="50000"/>
                </a:schemeClr>
              </a:solidFill>
              <a:latin typeface="Calibri" panose="020F0502020204030204" pitchFamily="34" charset="0"/>
            </a:rPr>
            <a:t>August 2016           Kansas, South Korea, China, New Zealand, Japan</a:t>
          </a:r>
        </a:p>
      </dgm:t>
    </dgm:pt>
    <dgm:pt modelId="{70FC1ADB-F403-4C8D-9765-CD47B92C50B7}">
      <dgm:prSet phldrT="[Text]"/>
      <dgm:spPr/>
      <dgm:t>
        <a:bodyPr/>
        <a:lstStyle/>
        <a:p>
          <a:r>
            <a:rPr lang="en-US" dirty="0">
              <a:solidFill>
                <a:schemeClr val="tx1">
                  <a:lumMod val="50000"/>
                  <a:lumOff val="50000"/>
                </a:schemeClr>
              </a:solidFill>
              <a:latin typeface="Calibri" panose="020F0502020204030204" pitchFamily="34" charset="0"/>
            </a:rPr>
            <a:t>Start der </a:t>
          </a:r>
          <a:r>
            <a:rPr lang="en-US" dirty="0" err="1">
              <a:solidFill>
                <a:schemeClr val="tx1">
                  <a:lumMod val="50000"/>
                  <a:lumOff val="50000"/>
                </a:schemeClr>
              </a:solidFill>
              <a:latin typeface="Calibri" panose="020F0502020204030204" pitchFamily="34" charset="0"/>
            </a:rPr>
            <a:t>neuen</a:t>
          </a:r>
          <a:r>
            <a:rPr lang="en-US" dirty="0">
              <a:solidFill>
                <a:schemeClr val="tx1">
                  <a:lumMod val="50000"/>
                  <a:lumOff val="50000"/>
                </a:schemeClr>
              </a:solidFill>
              <a:latin typeface="Calibri" panose="020F0502020204030204" pitchFamily="34" charset="0"/>
            </a:rPr>
            <a:t> Units </a:t>
          </a:r>
          <a:r>
            <a:rPr lang="en-US" dirty="0" err="1">
              <a:solidFill>
                <a:schemeClr val="tx1">
                  <a:lumMod val="50000"/>
                  <a:lumOff val="50000"/>
                </a:schemeClr>
              </a:solidFill>
              <a:latin typeface="Calibri" panose="020F0502020204030204" pitchFamily="34" charset="0"/>
            </a:rPr>
            <a:t>außerhalb</a:t>
          </a:r>
          <a:r>
            <a:rPr lang="en-US" dirty="0">
              <a:solidFill>
                <a:schemeClr val="tx1">
                  <a:lumMod val="50000"/>
                  <a:lumOff val="50000"/>
                </a:schemeClr>
              </a:solidFill>
              <a:latin typeface="Calibri" panose="020F0502020204030204" pitchFamily="34" charset="0"/>
            </a:rPr>
            <a:t>  </a:t>
          </a:r>
          <a:r>
            <a:rPr lang="en-US" dirty="0" err="1">
              <a:solidFill>
                <a:schemeClr val="tx1">
                  <a:lumMod val="50000"/>
                  <a:lumOff val="50000"/>
                </a:schemeClr>
              </a:solidFill>
              <a:latin typeface="Calibri" panose="020F0502020204030204" pitchFamily="34" charset="0"/>
            </a:rPr>
            <a:t>Europas</a:t>
          </a:r>
          <a:r>
            <a:rPr lang="en-US" dirty="0">
              <a:solidFill>
                <a:schemeClr val="tx1">
                  <a:lumMod val="50000"/>
                  <a:lumOff val="50000"/>
                </a:schemeClr>
              </a:solidFill>
              <a:latin typeface="Calibri" panose="020F0502020204030204" pitchFamily="34" charset="0"/>
            </a:rPr>
            <a:t> </a:t>
          </a:r>
        </a:p>
      </dgm:t>
    </dgm:pt>
    <dgm:pt modelId="{7E5A4FDA-44F3-4D74-8C6E-10EFF615E7FD}" type="sibTrans" cxnId="{65082B81-04CE-4B76-B6CB-24846B054540}">
      <dgm:prSet/>
      <dgm:spPr/>
      <dgm:t>
        <a:bodyPr/>
        <a:lstStyle/>
        <a:p>
          <a:endParaRPr lang="en-US">
            <a:solidFill>
              <a:schemeClr val="tx1">
                <a:lumMod val="50000"/>
                <a:lumOff val="50000"/>
              </a:schemeClr>
            </a:solidFill>
            <a:latin typeface="Calibri" panose="020F0502020204030204" pitchFamily="34" charset="0"/>
          </a:endParaRPr>
        </a:p>
      </dgm:t>
    </dgm:pt>
    <dgm:pt modelId="{AF5826A2-D9AF-42A1-B720-8C9AE2511BE7}" type="parTrans" cxnId="{65082B81-04CE-4B76-B6CB-24846B054540}">
      <dgm:prSet/>
      <dgm:spPr/>
      <dgm:t>
        <a:bodyPr/>
        <a:lstStyle/>
        <a:p>
          <a:endParaRPr lang="en-US">
            <a:solidFill>
              <a:schemeClr val="tx1">
                <a:lumMod val="50000"/>
                <a:lumOff val="50000"/>
              </a:schemeClr>
            </a:solidFill>
            <a:latin typeface="Calibri" panose="020F0502020204030204" pitchFamily="34" charset="0"/>
          </a:endParaRPr>
        </a:p>
      </dgm:t>
    </dgm:pt>
    <dgm:pt modelId="{DB71068F-7E6C-4275-A6F7-FE84703920EE}" type="sibTrans" cxnId="{D8D41491-C1F7-4853-9F40-3B11412BFE85}">
      <dgm:prSet/>
      <dgm:spPr/>
      <dgm:t>
        <a:bodyPr/>
        <a:lstStyle/>
        <a:p>
          <a:endParaRPr lang="en-US">
            <a:solidFill>
              <a:schemeClr val="tx1">
                <a:lumMod val="50000"/>
                <a:lumOff val="50000"/>
              </a:schemeClr>
            </a:solidFill>
            <a:latin typeface="Calibri" panose="020F0502020204030204" pitchFamily="34" charset="0"/>
          </a:endParaRPr>
        </a:p>
      </dgm:t>
    </dgm:pt>
    <dgm:pt modelId="{0FD7F4A2-DE24-4EDE-BFEE-8D94B9D79D1D}" type="parTrans" cxnId="{D8D41491-C1F7-4853-9F40-3B11412BFE85}">
      <dgm:prSet/>
      <dgm:spPr/>
      <dgm:t>
        <a:bodyPr/>
        <a:lstStyle/>
        <a:p>
          <a:endParaRPr lang="en-US">
            <a:solidFill>
              <a:schemeClr val="tx1">
                <a:lumMod val="50000"/>
                <a:lumOff val="50000"/>
              </a:schemeClr>
            </a:solidFill>
            <a:latin typeface="Calibri" panose="020F0502020204030204" pitchFamily="34" charset="0"/>
          </a:endParaRPr>
        </a:p>
      </dgm:t>
    </dgm:pt>
    <dgm:pt modelId="{30E7E69C-CFDD-4141-8033-E02187194337}">
      <dgm:prSet phldrT="[Text]"/>
      <dgm:spPr/>
      <dgm:t>
        <a:bodyPr/>
        <a:lstStyle/>
        <a:p>
          <a:r>
            <a:rPr lang="en-US" dirty="0">
              <a:solidFill>
                <a:schemeClr val="tx1">
                  <a:lumMod val="50000"/>
                  <a:lumOff val="50000"/>
                </a:schemeClr>
              </a:solidFill>
              <a:latin typeface="Calibri" panose="020F0502020204030204" pitchFamily="34" charset="0"/>
            </a:rPr>
            <a:t>Die EU </a:t>
          </a:r>
          <a:r>
            <a:rPr lang="en-US" dirty="0" err="1">
              <a:solidFill>
                <a:schemeClr val="tx1">
                  <a:lumMod val="50000"/>
                  <a:lumOff val="50000"/>
                </a:schemeClr>
              </a:solidFill>
              <a:latin typeface="Calibri" panose="020F0502020204030204" pitchFamily="34" charset="0"/>
            </a:rPr>
            <a:t>Kooperation</a:t>
          </a:r>
          <a:r>
            <a:rPr lang="en-US" dirty="0">
              <a:solidFill>
                <a:schemeClr val="tx1">
                  <a:lumMod val="50000"/>
                  <a:lumOff val="50000"/>
                </a:schemeClr>
              </a:solidFill>
              <a:latin typeface="Calibri" panose="020F0502020204030204" pitchFamily="34" charset="0"/>
            </a:rPr>
            <a:t> </a:t>
          </a:r>
          <a:r>
            <a:rPr lang="en-US" dirty="0" err="1">
              <a:solidFill>
                <a:schemeClr val="tx1">
                  <a:lumMod val="50000"/>
                  <a:lumOff val="50000"/>
                </a:schemeClr>
              </a:solidFill>
              <a:latin typeface="Calibri" panose="020F0502020204030204" pitchFamily="34" charset="0"/>
            </a:rPr>
            <a:t>wächst</a:t>
          </a:r>
          <a:r>
            <a:rPr lang="en-US" dirty="0">
              <a:solidFill>
                <a:schemeClr val="tx1">
                  <a:lumMod val="50000"/>
                  <a:lumOff val="50000"/>
                </a:schemeClr>
              </a:solidFill>
              <a:latin typeface="Calibri" panose="020F0502020204030204" pitchFamily="34" charset="0"/>
            </a:rPr>
            <a:t> auf 12 </a:t>
          </a:r>
          <a:r>
            <a:rPr lang="en-US" dirty="0" err="1">
              <a:solidFill>
                <a:schemeClr val="tx1">
                  <a:lumMod val="50000"/>
                  <a:lumOff val="50000"/>
                </a:schemeClr>
              </a:solidFill>
              <a:latin typeface="Calibri" panose="020F0502020204030204" pitchFamily="34" charset="0"/>
            </a:rPr>
            <a:t>Mitglieder</a:t>
          </a:r>
          <a:r>
            <a:rPr lang="en-US" dirty="0">
              <a:solidFill>
                <a:schemeClr val="tx1">
                  <a:lumMod val="50000"/>
                  <a:lumOff val="50000"/>
                </a:schemeClr>
              </a:solidFill>
              <a:latin typeface="Calibri" panose="020F0502020204030204" pitchFamily="34" charset="0"/>
            </a:rPr>
            <a:t> an</a:t>
          </a:r>
        </a:p>
      </dgm:t>
    </dgm:pt>
    <dgm:pt modelId="{0B3221A2-15F9-4128-8E4D-76E36777D374}" type="sibTrans" cxnId="{4961989C-B8C3-45EF-93AF-E20A5C24D9C1}">
      <dgm:prSet/>
      <dgm:spPr/>
      <dgm:t>
        <a:bodyPr/>
        <a:lstStyle/>
        <a:p>
          <a:endParaRPr lang="en-US">
            <a:solidFill>
              <a:schemeClr val="tx1">
                <a:lumMod val="50000"/>
                <a:lumOff val="50000"/>
              </a:schemeClr>
            </a:solidFill>
            <a:latin typeface="Calibri" panose="020F0502020204030204" pitchFamily="34" charset="0"/>
          </a:endParaRPr>
        </a:p>
      </dgm:t>
    </dgm:pt>
    <dgm:pt modelId="{497FA2C5-344C-4358-A83D-19A6BA41A8C9}" type="parTrans" cxnId="{4961989C-B8C3-45EF-93AF-E20A5C24D9C1}">
      <dgm:prSet/>
      <dgm:spPr/>
      <dgm:t>
        <a:bodyPr/>
        <a:lstStyle/>
        <a:p>
          <a:endParaRPr lang="en-US">
            <a:solidFill>
              <a:schemeClr val="tx1">
                <a:lumMod val="50000"/>
                <a:lumOff val="50000"/>
              </a:schemeClr>
            </a:solidFill>
            <a:latin typeface="Calibri" panose="020F0502020204030204" pitchFamily="34" charset="0"/>
          </a:endParaRPr>
        </a:p>
      </dgm:t>
    </dgm:pt>
    <dgm:pt modelId="{733EDB55-495F-477F-828E-7172789084D0}">
      <dgm:prSet phldrT="[Text]"/>
      <dgm:spPr/>
      <dgm:t>
        <a:bodyPr/>
        <a:lstStyle/>
        <a:p>
          <a:r>
            <a:rPr lang="en-US" dirty="0" err="1">
              <a:solidFill>
                <a:schemeClr val="tx1">
                  <a:lumMod val="50000"/>
                  <a:lumOff val="50000"/>
                </a:schemeClr>
              </a:solidFill>
              <a:latin typeface="Calibri" panose="020F0502020204030204" pitchFamily="34" charset="0"/>
            </a:rPr>
            <a:t>bis</a:t>
          </a:r>
          <a:r>
            <a:rPr lang="en-US" dirty="0">
              <a:solidFill>
                <a:schemeClr val="tx1">
                  <a:lumMod val="50000"/>
                  <a:lumOff val="50000"/>
                </a:schemeClr>
              </a:solidFill>
              <a:latin typeface="Calibri" panose="020F0502020204030204" pitchFamily="34" charset="0"/>
            </a:rPr>
            <a:t> </a:t>
          </a:r>
          <a:r>
            <a:rPr lang="en-US" dirty="0" err="1">
              <a:solidFill>
                <a:schemeClr val="tx1">
                  <a:lumMod val="50000"/>
                  <a:lumOff val="50000"/>
                </a:schemeClr>
              </a:solidFill>
              <a:latin typeface="Calibri" panose="020F0502020204030204" pitchFamily="34" charset="0"/>
            </a:rPr>
            <a:t>Ende</a:t>
          </a:r>
          <a:r>
            <a:rPr lang="en-US" dirty="0">
              <a:solidFill>
                <a:schemeClr val="tx1">
                  <a:lumMod val="50000"/>
                  <a:lumOff val="50000"/>
                </a:schemeClr>
              </a:solidFill>
              <a:latin typeface="Calibri" panose="020F0502020204030204" pitchFamily="34" charset="0"/>
            </a:rPr>
            <a:t> 2016</a:t>
          </a:r>
        </a:p>
      </dgm:t>
    </dgm:pt>
    <dgm:pt modelId="{26D4573F-0326-4E6B-BCB5-0F59797B27A2}" type="parTrans" cxnId="{9A0D11A9-421F-43CB-9D37-A645F53EC152}">
      <dgm:prSet/>
      <dgm:spPr/>
      <dgm:t>
        <a:bodyPr/>
        <a:lstStyle/>
        <a:p>
          <a:endParaRPr lang="de-DE">
            <a:solidFill>
              <a:schemeClr val="tx1">
                <a:lumMod val="50000"/>
                <a:lumOff val="50000"/>
              </a:schemeClr>
            </a:solidFill>
          </a:endParaRPr>
        </a:p>
      </dgm:t>
    </dgm:pt>
    <dgm:pt modelId="{094B6CE3-68C0-46BC-B792-E8B2CCB0ECC1}" type="sibTrans" cxnId="{9A0D11A9-421F-43CB-9D37-A645F53EC152}">
      <dgm:prSet/>
      <dgm:spPr/>
      <dgm:t>
        <a:bodyPr/>
        <a:lstStyle/>
        <a:p>
          <a:endParaRPr lang="de-DE">
            <a:solidFill>
              <a:schemeClr val="tx1">
                <a:lumMod val="50000"/>
                <a:lumOff val="50000"/>
              </a:schemeClr>
            </a:solidFill>
          </a:endParaRPr>
        </a:p>
      </dgm:t>
    </dgm:pt>
    <dgm:pt modelId="{814FBD6B-E8B9-4A8A-99A6-3C744024F994}">
      <dgm:prSet phldrT="[Text]"/>
      <dgm:spPr/>
      <dgm:t>
        <a:bodyPr/>
        <a:lstStyle/>
        <a:p>
          <a:r>
            <a:rPr lang="en-US" dirty="0" err="1">
              <a:solidFill>
                <a:schemeClr val="tx1">
                  <a:lumMod val="50000"/>
                  <a:lumOff val="50000"/>
                </a:schemeClr>
              </a:solidFill>
              <a:latin typeface="Calibri" panose="020F0502020204030204" pitchFamily="34" charset="0"/>
            </a:rPr>
            <a:t>Marktreif</a:t>
          </a:r>
          <a:r>
            <a:rPr lang="en-US" dirty="0">
              <a:solidFill>
                <a:schemeClr val="tx1">
                  <a:lumMod val="50000"/>
                  <a:lumOff val="50000"/>
                </a:schemeClr>
              </a:solidFill>
              <a:latin typeface="Calibri" panose="020F0502020204030204" pitchFamily="34" charset="0"/>
            </a:rPr>
            <a:t> </a:t>
          </a:r>
          <a:r>
            <a:rPr lang="en-US" dirty="0" err="1">
              <a:solidFill>
                <a:schemeClr val="tx1">
                  <a:lumMod val="50000"/>
                  <a:lumOff val="50000"/>
                </a:schemeClr>
              </a:solidFill>
              <a:latin typeface="Calibri" panose="020F0502020204030204" pitchFamily="34" charset="0"/>
            </a:rPr>
            <a:t>bis</a:t>
          </a:r>
          <a:r>
            <a:rPr lang="en-US" dirty="0">
              <a:solidFill>
                <a:schemeClr val="tx1">
                  <a:lumMod val="50000"/>
                  <a:lumOff val="50000"/>
                </a:schemeClr>
              </a:solidFill>
              <a:latin typeface="Calibri" panose="020F0502020204030204" pitchFamily="34" charset="0"/>
            </a:rPr>
            <a:t> </a:t>
          </a:r>
          <a:r>
            <a:rPr lang="en-US" dirty="0" err="1">
              <a:solidFill>
                <a:schemeClr val="tx1">
                  <a:lumMod val="50000"/>
                  <a:lumOff val="50000"/>
                </a:schemeClr>
              </a:solidFill>
              <a:latin typeface="Calibri" panose="020F0502020204030204" pitchFamily="34" charset="0"/>
            </a:rPr>
            <a:t>Ende</a:t>
          </a:r>
          <a:r>
            <a:rPr lang="en-US" dirty="0">
              <a:solidFill>
                <a:schemeClr val="tx1">
                  <a:lumMod val="50000"/>
                  <a:lumOff val="50000"/>
                </a:schemeClr>
              </a:solidFill>
              <a:latin typeface="Calibri" panose="020F0502020204030204" pitchFamily="34" charset="0"/>
            </a:rPr>
            <a:t> 2015</a:t>
          </a:r>
        </a:p>
      </dgm:t>
    </dgm:pt>
    <dgm:pt modelId="{ABC08D6C-03A8-45C5-9D67-9A046D3CA252}" type="sibTrans" cxnId="{986B94E3-352B-4CB1-8562-C383188E02D7}">
      <dgm:prSet/>
      <dgm:spPr/>
      <dgm:t>
        <a:bodyPr/>
        <a:lstStyle/>
        <a:p>
          <a:endParaRPr lang="en-US">
            <a:solidFill>
              <a:schemeClr val="tx1">
                <a:lumMod val="50000"/>
                <a:lumOff val="50000"/>
              </a:schemeClr>
            </a:solidFill>
            <a:latin typeface="Calibri" panose="020F0502020204030204" pitchFamily="34" charset="0"/>
          </a:endParaRPr>
        </a:p>
      </dgm:t>
    </dgm:pt>
    <dgm:pt modelId="{AE47D0DD-79C5-4DC7-8A18-862C95366DE5}" type="parTrans" cxnId="{986B94E3-352B-4CB1-8562-C383188E02D7}">
      <dgm:prSet/>
      <dgm:spPr/>
      <dgm:t>
        <a:bodyPr/>
        <a:lstStyle/>
        <a:p>
          <a:endParaRPr lang="en-US">
            <a:solidFill>
              <a:schemeClr val="tx1">
                <a:lumMod val="50000"/>
                <a:lumOff val="50000"/>
              </a:schemeClr>
            </a:solidFill>
            <a:latin typeface="Calibri" panose="020F0502020204030204" pitchFamily="34" charset="0"/>
          </a:endParaRPr>
        </a:p>
      </dgm:t>
    </dgm:pt>
    <dgm:pt modelId="{60CEC984-4552-4847-9198-4514E4AC1AF6}">
      <dgm:prSet phldrT="[Text]"/>
      <dgm:spPr/>
      <dgm:t>
        <a:bodyPr/>
        <a:lstStyle/>
        <a:p>
          <a:endParaRPr lang="en-US" dirty="0">
            <a:solidFill>
              <a:schemeClr val="tx1">
                <a:lumMod val="50000"/>
                <a:lumOff val="50000"/>
              </a:schemeClr>
            </a:solidFill>
            <a:latin typeface="Calibri" panose="020F0502020204030204" pitchFamily="34" charset="0"/>
          </a:endParaRPr>
        </a:p>
      </dgm:t>
    </dgm:pt>
    <dgm:pt modelId="{798C5420-4774-4D68-8BEC-CD62A19F4072}" type="parTrans" cxnId="{79B85D5D-C0EE-4457-B787-4F1713DA1B03}">
      <dgm:prSet/>
      <dgm:spPr/>
      <dgm:t>
        <a:bodyPr/>
        <a:lstStyle/>
        <a:p>
          <a:endParaRPr lang="de-DE">
            <a:solidFill>
              <a:schemeClr val="tx1">
                <a:lumMod val="50000"/>
                <a:lumOff val="50000"/>
              </a:schemeClr>
            </a:solidFill>
          </a:endParaRPr>
        </a:p>
      </dgm:t>
    </dgm:pt>
    <dgm:pt modelId="{D1161228-7EE5-4DC3-99E7-53892ED4CC85}" type="sibTrans" cxnId="{79B85D5D-C0EE-4457-B787-4F1713DA1B03}">
      <dgm:prSet/>
      <dgm:spPr/>
      <dgm:t>
        <a:bodyPr/>
        <a:lstStyle/>
        <a:p>
          <a:endParaRPr lang="de-DE">
            <a:solidFill>
              <a:schemeClr val="tx1">
                <a:lumMod val="50000"/>
                <a:lumOff val="50000"/>
              </a:schemeClr>
            </a:solidFill>
          </a:endParaRPr>
        </a:p>
      </dgm:t>
    </dgm:pt>
    <dgm:pt modelId="{FE47FBD5-A719-41B1-B14E-1999BDDE6C3C}" type="pres">
      <dgm:prSet presAssocID="{A82EBBEB-02CA-450A-ADF0-7E1C99D8D2D1}" presName="Name0" presStyleCnt="0">
        <dgm:presLayoutVars>
          <dgm:dir/>
          <dgm:resizeHandles val="exact"/>
        </dgm:presLayoutVars>
      </dgm:prSet>
      <dgm:spPr/>
    </dgm:pt>
    <dgm:pt modelId="{AC72F22C-099E-498D-8DC7-9B2A966FB234}" type="pres">
      <dgm:prSet presAssocID="{A82EBBEB-02CA-450A-ADF0-7E1C99D8D2D1}" presName="arrow" presStyleLbl="bgShp" presStyleIdx="0" presStyleCnt="1" custLinFactNeighborY="-6403"/>
      <dgm:spPr>
        <a:solidFill>
          <a:srgbClr val="FFDF84"/>
        </a:solidFill>
      </dgm:spPr>
    </dgm:pt>
    <dgm:pt modelId="{644FC417-65C4-4A14-9BD3-0B4FE4983038}" type="pres">
      <dgm:prSet presAssocID="{A82EBBEB-02CA-450A-ADF0-7E1C99D8D2D1}" presName="points" presStyleCnt="0"/>
      <dgm:spPr/>
    </dgm:pt>
    <dgm:pt modelId="{0BFD2B67-6EEF-4CED-9DD0-87FB3CA2D9F6}" type="pres">
      <dgm:prSet presAssocID="{11AE9903-8A7D-40BB-AF2D-0827DA2C4880}" presName="compositeA" presStyleCnt="0"/>
      <dgm:spPr/>
    </dgm:pt>
    <dgm:pt modelId="{74D5A485-77E1-4371-B1DA-5501D50167D9}" type="pres">
      <dgm:prSet presAssocID="{11AE9903-8A7D-40BB-AF2D-0827DA2C4880}" presName="textA" presStyleLbl="revTx" presStyleIdx="0" presStyleCnt="5" custScaleX="115971">
        <dgm:presLayoutVars>
          <dgm:bulletEnabled val="1"/>
        </dgm:presLayoutVars>
      </dgm:prSet>
      <dgm:spPr/>
    </dgm:pt>
    <dgm:pt modelId="{D1720A3A-5323-47FA-A501-DB9E770BAE3D}" type="pres">
      <dgm:prSet presAssocID="{11AE9903-8A7D-40BB-AF2D-0827DA2C4880}" presName="circleA" presStyleLbl="node1" presStyleIdx="0" presStyleCnt="5" custLinFactNeighborY="-17927"/>
      <dgm:spPr>
        <a:solidFill>
          <a:schemeClr val="tx1">
            <a:lumMod val="65000"/>
            <a:lumOff val="35000"/>
            <a:alpha val="50000"/>
          </a:schemeClr>
        </a:solidFill>
        <a:ln>
          <a:noFill/>
        </a:ln>
      </dgm:spPr>
    </dgm:pt>
    <dgm:pt modelId="{75045AA1-C2A5-42F2-A01E-58F27156D578}" type="pres">
      <dgm:prSet presAssocID="{11AE9903-8A7D-40BB-AF2D-0827DA2C4880}" presName="spaceA" presStyleCnt="0"/>
      <dgm:spPr/>
    </dgm:pt>
    <dgm:pt modelId="{5D8A696D-F594-467F-A51E-2AFB38010A92}" type="pres">
      <dgm:prSet presAssocID="{D399CA55-417C-43BC-A648-1F4C0D1A7548}" presName="space" presStyleCnt="0"/>
      <dgm:spPr/>
    </dgm:pt>
    <dgm:pt modelId="{11DB416F-964F-4B71-91DA-1F7D6BC44488}" type="pres">
      <dgm:prSet presAssocID="{1C0E0690-0D28-498A-9713-AAA00D9F988C}" presName="compositeB" presStyleCnt="0"/>
      <dgm:spPr/>
    </dgm:pt>
    <dgm:pt modelId="{23DCC597-2234-4D4F-96BB-AAFC5589CBAE}" type="pres">
      <dgm:prSet presAssocID="{1C0E0690-0D28-498A-9713-AAA00D9F988C}" presName="textB" presStyleLbl="revTx" presStyleIdx="1" presStyleCnt="5">
        <dgm:presLayoutVars>
          <dgm:bulletEnabled val="1"/>
        </dgm:presLayoutVars>
      </dgm:prSet>
      <dgm:spPr/>
    </dgm:pt>
    <dgm:pt modelId="{DAAE9942-3612-4795-A6AA-72B58A68559F}" type="pres">
      <dgm:prSet presAssocID="{1C0E0690-0D28-498A-9713-AAA00D9F988C}" presName="circleB" presStyleLbl="node1" presStyleIdx="1" presStyleCnt="5" custLinFactNeighborY="-17927"/>
      <dgm:spPr>
        <a:solidFill>
          <a:schemeClr val="tx1">
            <a:lumMod val="65000"/>
            <a:lumOff val="35000"/>
            <a:alpha val="60000"/>
          </a:schemeClr>
        </a:solidFill>
      </dgm:spPr>
    </dgm:pt>
    <dgm:pt modelId="{0A6DE4B1-B5DC-4351-8D87-B3739B905B9B}" type="pres">
      <dgm:prSet presAssocID="{1C0E0690-0D28-498A-9713-AAA00D9F988C}" presName="spaceB" presStyleCnt="0"/>
      <dgm:spPr/>
    </dgm:pt>
    <dgm:pt modelId="{EB47B162-40A6-4D83-9CDA-D925DC1CB76C}" type="pres">
      <dgm:prSet presAssocID="{15990F3A-020E-4F6E-8FAA-5A892B027742}" presName="space" presStyleCnt="0"/>
      <dgm:spPr/>
    </dgm:pt>
    <dgm:pt modelId="{B05C7BC1-12DC-4B6D-AF8F-61290D245B99}" type="pres">
      <dgm:prSet presAssocID="{30E7E69C-CFDD-4141-8033-E02187194337}" presName="compositeA" presStyleCnt="0"/>
      <dgm:spPr/>
    </dgm:pt>
    <dgm:pt modelId="{7E066FCD-E543-4D62-B391-28AD7BF1F33D}" type="pres">
      <dgm:prSet presAssocID="{30E7E69C-CFDD-4141-8033-E02187194337}" presName="textA" presStyleLbl="revTx" presStyleIdx="2" presStyleCnt="5">
        <dgm:presLayoutVars>
          <dgm:bulletEnabled val="1"/>
        </dgm:presLayoutVars>
      </dgm:prSet>
      <dgm:spPr/>
    </dgm:pt>
    <dgm:pt modelId="{DDB75857-E643-48BD-A6CE-76C56D189731}" type="pres">
      <dgm:prSet presAssocID="{30E7E69C-CFDD-4141-8033-E02187194337}" presName="circleA" presStyleLbl="node1" presStyleIdx="2" presStyleCnt="5" custLinFactNeighborY="-17927"/>
      <dgm:spPr>
        <a:solidFill>
          <a:schemeClr val="tx1">
            <a:lumMod val="65000"/>
            <a:lumOff val="35000"/>
            <a:alpha val="70000"/>
          </a:schemeClr>
        </a:solidFill>
      </dgm:spPr>
    </dgm:pt>
    <dgm:pt modelId="{5E360312-BF1B-4776-8AFC-DA46428FFE53}" type="pres">
      <dgm:prSet presAssocID="{30E7E69C-CFDD-4141-8033-E02187194337}" presName="spaceA" presStyleCnt="0"/>
      <dgm:spPr/>
    </dgm:pt>
    <dgm:pt modelId="{B7F83558-B746-454C-9E4D-1C5B6461FF57}" type="pres">
      <dgm:prSet presAssocID="{0B3221A2-15F9-4128-8E4D-76E36777D374}" presName="space" presStyleCnt="0"/>
      <dgm:spPr/>
    </dgm:pt>
    <dgm:pt modelId="{2638DE43-B835-4692-8B6D-859AE60F2741}" type="pres">
      <dgm:prSet presAssocID="{70FC1ADB-F403-4C8D-9765-CD47B92C50B7}" presName="compositeB" presStyleCnt="0"/>
      <dgm:spPr/>
    </dgm:pt>
    <dgm:pt modelId="{5167A019-C963-46E0-913F-26C35A8A3A2A}" type="pres">
      <dgm:prSet presAssocID="{70FC1ADB-F403-4C8D-9765-CD47B92C50B7}" presName="textB" presStyleLbl="revTx" presStyleIdx="3" presStyleCnt="5">
        <dgm:presLayoutVars>
          <dgm:bulletEnabled val="1"/>
        </dgm:presLayoutVars>
      </dgm:prSet>
      <dgm:spPr/>
    </dgm:pt>
    <dgm:pt modelId="{1C4DEAE2-5E91-451B-9FD4-F8E2742DA4C0}" type="pres">
      <dgm:prSet presAssocID="{70FC1ADB-F403-4C8D-9765-CD47B92C50B7}" presName="circleB" presStyleLbl="node1" presStyleIdx="3" presStyleCnt="5" custLinFactNeighborY="-17927"/>
      <dgm:spPr>
        <a:solidFill>
          <a:schemeClr val="tx1">
            <a:lumMod val="65000"/>
            <a:lumOff val="35000"/>
            <a:alpha val="80000"/>
          </a:schemeClr>
        </a:solidFill>
      </dgm:spPr>
    </dgm:pt>
    <dgm:pt modelId="{77772CE8-533A-48C5-817A-DF5968D8922E}" type="pres">
      <dgm:prSet presAssocID="{70FC1ADB-F403-4C8D-9765-CD47B92C50B7}" presName="spaceB" presStyleCnt="0"/>
      <dgm:spPr/>
    </dgm:pt>
    <dgm:pt modelId="{36A01DBE-63E2-43ED-B7F8-E0A10E1CE1AA}" type="pres">
      <dgm:prSet presAssocID="{7E5A4FDA-44F3-4D74-8C6E-10EFF615E7FD}" presName="space" presStyleCnt="0"/>
      <dgm:spPr/>
    </dgm:pt>
    <dgm:pt modelId="{8B56C067-757B-4BDD-9090-681BB1F9C0D8}" type="pres">
      <dgm:prSet presAssocID="{995A1454-1744-47A0-9EA0-ADD8F0B949A8}" presName="compositeA" presStyleCnt="0"/>
      <dgm:spPr/>
    </dgm:pt>
    <dgm:pt modelId="{30B16C26-603B-4732-B0BF-C0E587E16919}" type="pres">
      <dgm:prSet presAssocID="{995A1454-1744-47A0-9EA0-ADD8F0B949A8}" presName="textA" presStyleLbl="revTx" presStyleIdx="4" presStyleCnt="5">
        <dgm:presLayoutVars>
          <dgm:bulletEnabled val="1"/>
        </dgm:presLayoutVars>
      </dgm:prSet>
      <dgm:spPr/>
    </dgm:pt>
    <dgm:pt modelId="{9A02CA11-B5C5-45A6-B08F-3CD31F50CF35}" type="pres">
      <dgm:prSet presAssocID="{995A1454-1744-47A0-9EA0-ADD8F0B949A8}" presName="circleA" presStyleLbl="node1" presStyleIdx="4" presStyleCnt="5" custLinFactNeighborY="-17927"/>
      <dgm:spPr>
        <a:solidFill>
          <a:schemeClr val="tx1">
            <a:lumMod val="65000"/>
            <a:lumOff val="35000"/>
            <a:alpha val="90000"/>
          </a:schemeClr>
        </a:solidFill>
      </dgm:spPr>
    </dgm:pt>
    <dgm:pt modelId="{F5E186BA-2F4F-4115-87C9-DF7877E6A9C6}" type="pres">
      <dgm:prSet presAssocID="{995A1454-1744-47A0-9EA0-ADD8F0B949A8}" presName="spaceA" presStyleCnt="0"/>
      <dgm:spPr/>
    </dgm:pt>
  </dgm:ptLst>
  <dgm:cxnLst>
    <dgm:cxn modelId="{00D28411-67CB-4506-8069-E73B07798F50}" type="presOf" srcId="{60CEC984-4552-4847-9198-4514E4AC1AF6}" destId="{5167A019-C963-46E0-913F-26C35A8A3A2A}" srcOrd="0" destOrd="2" presId="urn:microsoft.com/office/officeart/2005/8/layout/hProcess11"/>
    <dgm:cxn modelId="{280AF914-22BE-4C26-82F8-DE86984A0270}" type="presOf" srcId="{309755A1-CC05-44A2-9B1C-44B820106082}" destId="{5167A019-C963-46E0-913F-26C35A8A3A2A}" srcOrd="0" destOrd="1" presId="urn:microsoft.com/office/officeart/2005/8/layout/hProcess11"/>
    <dgm:cxn modelId="{EDB18B3F-E7D9-4B83-B7F5-951359A51026}" srcId="{A82EBBEB-02CA-450A-ADF0-7E1C99D8D2D1}" destId="{1C0E0690-0D28-498A-9713-AAA00D9F988C}" srcOrd="1" destOrd="0" parTransId="{20FDDFC3-5A94-4CF6-810E-1E90F9A3B358}" sibTransId="{15990F3A-020E-4F6E-8FAA-5A892B027742}"/>
    <dgm:cxn modelId="{79B85D5D-C0EE-4457-B787-4F1713DA1B03}" srcId="{70FC1ADB-F403-4C8D-9765-CD47B92C50B7}" destId="{60CEC984-4552-4847-9198-4514E4AC1AF6}" srcOrd="1" destOrd="0" parTransId="{798C5420-4774-4D68-8BEC-CD62A19F4072}" sibTransId="{D1161228-7EE5-4DC3-99E7-53892ED4CC85}"/>
    <dgm:cxn modelId="{A14C8878-808F-427E-BA05-E767D6A5723F}" type="presOf" srcId="{814FBD6B-E8B9-4A8A-99A6-3C744024F994}" destId="{23DCC597-2234-4D4F-96BB-AAFC5589CBAE}" srcOrd="0" destOrd="1" presId="urn:microsoft.com/office/officeart/2005/8/layout/hProcess11"/>
    <dgm:cxn modelId="{65082B81-04CE-4B76-B6CB-24846B054540}" srcId="{A82EBBEB-02CA-450A-ADF0-7E1C99D8D2D1}" destId="{70FC1ADB-F403-4C8D-9765-CD47B92C50B7}" srcOrd="3" destOrd="0" parTransId="{AF5826A2-D9AF-42A1-B720-8C9AE2511BE7}" sibTransId="{7E5A4FDA-44F3-4D74-8C6E-10EFF615E7FD}"/>
    <dgm:cxn modelId="{54EB1F83-1AE9-4A5E-9DA9-8A314D99AB10}" type="presOf" srcId="{11AE9903-8A7D-40BB-AF2D-0827DA2C4880}" destId="{74D5A485-77E1-4371-B1DA-5501D50167D9}" srcOrd="0" destOrd="0" presId="urn:microsoft.com/office/officeart/2005/8/layout/hProcess11"/>
    <dgm:cxn modelId="{13754B84-DA63-4B79-92D3-5545467E8F13}" srcId="{11AE9903-8A7D-40BB-AF2D-0827DA2C4880}" destId="{C2FA0BAB-FDC3-4AE0-86F6-722946E72E0B}" srcOrd="0" destOrd="0" parTransId="{454D0620-CEC4-4301-B58F-41BB41515ADA}" sibTransId="{92746BDE-2C78-41A4-B63E-702BC0013A17}"/>
    <dgm:cxn modelId="{EFBF0285-87C1-41BD-A223-36A1B3C584C9}" type="presOf" srcId="{0A5B6C51-D9EE-4E10-8666-D2A1A5D83D07}" destId="{30B16C26-603B-4732-B0BF-C0E587E16919}" srcOrd="0" destOrd="1" presId="urn:microsoft.com/office/officeart/2005/8/layout/hProcess11"/>
    <dgm:cxn modelId="{E86D3D87-A4E3-43B3-805F-2F866970CF86}" type="presOf" srcId="{30E7E69C-CFDD-4141-8033-E02187194337}" destId="{7E066FCD-E543-4D62-B391-28AD7BF1F33D}" srcOrd="0" destOrd="0" presId="urn:microsoft.com/office/officeart/2005/8/layout/hProcess11"/>
    <dgm:cxn modelId="{692C2A8F-1D48-4645-9C25-DC6FC84C52FB}" type="presOf" srcId="{C2FA0BAB-FDC3-4AE0-86F6-722946E72E0B}" destId="{74D5A485-77E1-4371-B1DA-5501D50167D9}" srcOrd="0" destOrd="1" presId="urn:microsoft.com/office/officeart/2005/8/layout/hProcess11"/>
    <dgm:cxn modelId="{D8D41491-C1F7-4853-9F40-3B11412BFE85}" srcId="{70FC1ADB-F403-4C8D-9765-CD47B92C50B7}" destId="{309755A1-CC05-44A2-9B1C-44B820106082}" srcOrd="0" destOrd="0" parTransId="{0FD7F4A2-DE24-4EDE-BFEE-8D94B9D79D1D}" sibTransId="{DB71068F-7E6C-4275-A6F7-FE84703920EE}"/>
    <dgm:cxn modelId="{040B7B91-68A6-40D3-BEEC-086C3609372F}" srcId="{A82EBBEB-02CA-450A-ADF0-7E1C99D8D2D1}" destId="{11AE9903-8A7D-40BB-AF2D-0827DA2C4880}" srcOrd="0" destOrd="0" parTransId="{92C6F6EE-E440-4C94-A517-2DE87BF86B82}" sibTransId="{D399CA55-417C-43BC-A648-1F4C0D1A7548}"/>
    <dgm:cxn modelId="{6149FE97-549A-46BB-88F9-6B8128A05CED}" srcId="{995A1454-1744-47A0-9EA0-ADD8F0B949A8}" destId="{0A5B6C51-D9EE-4E10-8666-D2A1A5D83D07}" srcOrd="0" destOrd="0" parTransId="{953E341F-793D-4379-8A42-4CCA7905F8ED}" sibTransId="{D38502BB-5FA8-41B1-BB3F-474EBEBC00D8}"/>
    <dgm:cxn modelId="{4961989C-B8C3-45EF-93AF-E20A5C24D9C1}" srcId="{A82EBBEB-02CA-450A-ADF0-7E1C99D8D2D1}" destId="{30E7E69C-CFDD-4141-8033-E02187194337}" srcOrd="2" destOrd="0" parTransId="{497FA2C5-344C-4358-A83D-19A6BA41A8C9}" sibTransId="{0B3221A2-15F9-4128-8E4D-76E36777D374}"/>
    <dgm:cxn modelId="{ED2BB2A2-61F4-4C4B-9934-299981172BD6}" type="presOf" srcId="{70FC1ADB-F403-4C8D-9765-CD47B92C50B7}" destId="{5167A019-C963-46E0-913F-26C35A8A3A2A}" srcOrd="0" destOrd="0" presId="urn:microsoft.com/office/officeart/2005/8/layout/hProcess11"/>
    <dgm:cxn modelId="{9A0D11A9-421F-43CB-9D37-A645F53EC152}" srcId="{30E7E69C-CFDD-4141-8033-E02187194337}" destId="{733EDB55-495F-477F-828E-7172789084D0}" srcOrd="0" destOrd="0" parTransId="{26D4573F-0326-4E6B-BCB5-0F59797B27A2}" sibTransId="{094B6CE3-68C0-46BC-B792-E8B2CCB0ECC1}"/>
    <dgm:cxn modelId="{566CF7BC-80CD-40FB-AFC1-B2ECD8301237}" type="presOf" srcId="{995A1454-1744-47A0-9EA0-ADD8F0B949A8}" destId="{30B16C26-603B-4732-B0BF-C0E587E16919}" srcOrd="0" destOrd="0" presId="urn:microsoft.com/office/officeart/2005/8/layout/hProcess11"/>
    <dgm:cxn modelId="{F0F92EC2-9106-484B-81BC-A1F2E200B0CF}" type="presOf" srcId="{733EDB55-495F-477F-828E-7172789084D0}" destId="{7E066FCD-E543-4D62-B391-28AD7BF1F33D}" srcOrd="0" destOrd="1" presId="urn:microsoft.com/office/officeart/2005/8/layout/hProcess11"/>
    <dgm:cxn modelId="{ACBD6BCB-C5A9-43C2-976D-956B0E2958CF}" srcId="{A82EBBEB-02CA-450A-ADF0-7E1C99D8D2D1}" destId="{995A1454-1744-47A0-9EA0-ADD8F0B949A8}" srcOrd="4" destOrd="0" parTransId="{05E5A0CC-2942-4506-B841-382089CE30C4}" sibTransId="{545273A2-D1D0-4ADE-B97D-384AD2E19D22}"/>
    <dgm:cxn modelId="{1DC572D0-CD84-479A-8FF5-72F9BD03DEB9}" type="presOf" srcId="{A82EBBEB-02CA-450A-ADF0-7E1C99D8D2D1}" destId="{FE47FBD5-A719-41B1-B14E-1999BDDE6C3C}" srcOrd="0" destOrd="0" presId="urn:microsoft.com/office/officeart/2005/8/layout/hProcess11"/>
    <dgm:cxn modelId="{986B94E3-352B-4CB1-8562-C383188E02D7}" srcId="{1C0E0690-0D28-498A-9713-AAA00D9F988C}" destId="{814FBD6B-E8B9-4A8A-99A6-3C744024F994}" srcOrd="0" destOrd="0" parTransId="{AE47D0DD-79C5-4DC7-8A18-862C95366DE5}" sibTransId="{ABC08D6C-03A8-45C5-9D67-9A046D3CA252}"/>
    <dgm:cxn modelId="{914A98F8-43F1-4621-BEED-AD67244C0E51}" type="presOf" srcId="{1C0E0690-0D28-498A-9713-AAA00D9F988C}" destId="{23DCC597-2234-4D4F-96BB-AAFC5589CBAE}" srcOrd="0" destOrd="0" presId="urn:microsoft.com/office/officeart/2005/8/layout/hProcess11"/>
    <dgm:cxn modelId="{54E5C65D-D3FE-4D1A-94F9-E74BB5F54754}" type="presParOf" srcId="{FE47FBD5-A719-41B1-B14E-1999BDDE6C3C}" destId="{AC72F22C-099E-498D-8DC7-9B2A966FB234}" srcOrd="0" destOrd="0" presId="urn:microsoft.com/office/officeart/2005/8/layout/hProcess11"/>
    <dgm:cxn modelId="{DFB46BBD-454E-498C-A26C-E08241064E40}" type="presParOf" srcId="{FE47FBD5-A719-41B1-B14E-1999BDDE6C3C}" destId="{644FC417-65C4-4A14-9BD3-0B4FE4983038}" srcOrd="1" destOrd="0" presId="urn:microsoft.com/office/officeart/2005/8/layout/hProcess11"/>
    <dgm:cxn modelId="{D4864DF5-7F6B-42B0-8036-7A79F8F07223}" type="presParOf" srcId="{644FC417-65C4-4A14-9BD3-0B4FE4983038}" destId="{0BFD2B67-6EEF-4CED-9DD0-87FB3CA2D9F6}" srcOrd="0" destOrd="0" presId="urn:microsoft.com/office/officeart/2005/8/layout/hProcess11"/>
    <dgm:cxn modelId="{FD2435EE-811B-42AF-97A4-DC16528A6A73}" type="presParOf" srcId="{0BFD2B67-6EEF-4CED-9DD0-87FB3CA2D9F6}" destId="{74D5A485-77E1-4371-B1DA-5501D50167D9}" srcOrd="0" destOrd="0" presId="urn:microsoft.com/office/officeart/2005/8/layout/hProcess11"/>
    <dgm:cxn modelId="{6CB404AD-D964-4544-BFFD-D22B04D085F0}" type="presParOf" srcId="{0BFD2B67-6EEF-4CED-9DD0-87FB3CA2D9F6}" destId="{D1720A3A-5323-47FA-A501-DB9E770BAE3D}" srcOrd="1" destOrd="0" presId="urn:microsoft.com/office/officeart/2005/8/layout/hProcess11"/>
    <dgm:cxn modelId="{98FB70AC-2603-4078-9D7F-9AD769EDDE36}" type="presParOf" srcId="{0BFD2B67-6EEF-4CED-9DD0-87FB3CA2D9F6}" destId="{75045AA1-C2A5-42F2-A01E-58F27156D578}" srcOrd="2" destOrd="0" presId="urn:microsoft.com/office/officeart/2005/8/layout/hProcess11"/>
    <dgm:cxn modelId="{A36B3BF8-96FC-4CBF-B597-9A8A15B4B0AA}" type="presParOf" srcId="{644FC417-65C4-4A14-9BD3-0B4FE4983038}" destId="{5D8A696D-F594-467F-A51E-2AFB38010A92}" srcOrd="1" destOrd="0" presId="urn:microsoft.com/office/officeart/2005/8/layout/hProcess11"/>
    <dgm:cxn modelId="{BD46BEE7-BA78-4F36-A70C-2CDB84897350}" type="presParOf" srcId="{644FC417-65C4-4A14-9BD3-0B4FE4983038}" destId="{11DB416F-964F-4B71-91DA-1F7D6BC44488}" srcOrd="2" destOrd="0" presId="urn:microsoft.com/office/officeart/2005/8/layout/hProcess11"/>
    <dgm:cxn modelId="{3E7F7D50-626D-4836-A11E-47496FA009D5}" type="presParOf" srcId="{11DB416F-964F-4B71-91DA-1F7D6BC44488}" destId="{23DCC597-2234-4D4F-96BB-AAFC5589CBAE}" srcOrd="0" destOrd="0" presId="urn:microsoft.com/office/officeart/2005/8/layout/hProcess11"/>
    <dgm:cxn modelId="{59862DC3-C897-42E2-A473-D170DCFDCCD7}" type="presParOf" srcId="{11DB416F-964F-4B71-91DA-1F7D6BC44488}" destId="{DAAE9942-3612-4795-A6AA-72B58A68559F}" srcOrd="1" destOrd="0" presId="urn:microsoft.com/office/officeart/2005/8/layout/hProcess11"/>
    <dgm:cxn modelId="{651C5DA8-90DE-46D6-8504-62E51C45A2E3}" type="presParOf" srcId="{11DB416F-964F-4B71-91DA-1F7D6BC44488}" destId="{0A6DE4B1-B5DC-4351-8D87-B3739B905B9B}" srcOrd="2" destOrd="0" presId="urn:microsoft.com/office/officeart/2005/8/layout/hProcess11"/>
    <dgm:cxn modelId="{564F7172-0FC0-43F8-9F9F-2996E562B532}" type="presParOf" srcId="{644FC417-65C4-4A14-9BD3-0B4FE4983038}" destId="{EB47B162-40A6-4D83-9CDA-D925DC1CB76C}" srcOrd="3" destOrd="0" presId="urn:microsoft.com/office/officeart/2005/8/layout/hProcess11"/>
    <dgm:cxn modelId="{16A22019-633A-4216-9E29-FAEFE3EFE2B7}" type="presParOf" srcId="{644FC417-65C4-4A14-9BD3-0B4FE4983038}" destId="{B05C7BC1-12DC-4B6D-AF8F-61290D245B99}" srcOrd="4" destOrd="0" presId="urn:microsoft.com/office/officeart/2005/8/layout/hProcess11"/>
    <dgm:cxn modelId="{3F436C59-2535-4BA7-93B6-8F71160785E8}" type="presParOf" srcId="{B05C7BC1-12DC-4B6D-AF8F-61290D245B99}" destId="{7E066FCD-E543-4D62-B391-28AD7BF1F33D}" srcOrd="0" destOrd="0" presId="urn:microsoft.com/office/officeart/2005/8/layout/hProcess11"/>
    <dgm:cxn modelId="{208945C7-B5F3-40E5-A398-61F6F15123E8}" type="presParOf" srcId="{B05C7BC1-12DC-4B6D-AF8F-61290D245B99}" destId="{DDB75857-E643-48BD-A6CE-76C56D189731}" srcOrd="1" destOrd="0" presId="urn:microsoft.com/office/officeart/2005/8/layout/hProcess11"/>
    <dgm:cxn modelId="{43B0D4D4-C3F5-426C-8052-E3A99BB4CEC0}" type="presParOf" srcId="{B05C7BC1-12DC-4B6D-AF8F-61290D245B99}" destId="{5E360312-BF1B-4776-8AFC-DA46428FFE53}" srcOrd="2" destOrd="0" presId="urn:microsoft.com/office/officeart/2005/8/layout/hProcess11"/>
    <dgm:cxn modelId="{7BCAC638-F991-4587-8116-6C32347B1629}" type="presParOf" srcId="{644FC417-65C4-4A14-9BD3-0B4FE4983038}" destId="{B7F83558-B746-454C-9E4D-1C5B6461FF57}" srcOrd="5" destOrd="0" presId="urn:microsoft.com/office/officeart/2005/8/layout/hProcess11"/>
    <dgm:cxn modelId="{A5020710-681E-426C-B8F3-84FF2446C4F2}" type="presParOf" srcId="{644FC417-65C4-4A14-9BD3-0B4FE4983038}" destId="{2638DE43-B835-4692-8B6D-859AE60F2741}" srcOrd="6" destOrd="0" presId="urn:microsoft.com/office/officeart/2005/8/layout/hProcess11"/>
    <dgm:cxn modelId="{9643635B-DF97-463E-8ACB-37B9D5FB52EA}" type="presParOf" srcId="{2638DE43-B835-4692-8B6D-859AE60F2741}" destId="{5167A019-C963-46E0-913F-26C35A8A3A2A}" srcOrd="0" destOrd="0" presId="urn:microsoft.com/office/officeart/2005/8/layout/hProcess11"/>
    <dgm:cxn modelId="{17DEFDD1-C92E-4745-8EDA-052E1B832365}" type="presParOf" srcId="{2638DE43-B835-4692-8B6D-859AE60F2741}" destId="{1C4DEAE2-5E91-451B-9FD4-F8E2742DA4C0}" srcOrd="1" destOrd="0" presId="urn:microsoft.com/office/officeart/2005/8/layout/hProcess11"/>
    <dgm:cxn modelId="{4E3126DA-0414-4E7B-8B72-6306AAE10008}" type="presParOf" srcId="{2638DE43-B835-4692-8B6D-859AE60F2741}" destId="{77772CE8-533A-48C5-817A-DF5968D8922E}" srcOrd="2" destOrd="0" presId="urn:microsoft.com/office/officeart/2005/8/layout/hProcess11"/>
    <dgm:cxn modelId="{BE5FF13B-83DF-40BE-9250-CF9C0046944E}" type="presParOf" srcId="{644FC417-65C4-4A14-9BD3-0B4FE4983038}" destId="{36A01DBE-63E2-43ED-B7F8-E0A10E1CE1AA}" srcOrd="7" destOrd="0" presId="urn:microsoft.com/office/officeart/2005/8/layout/hProcess11"/>
    <dgm:cxn modelId="{BCBB23BF-7491-4FAB-B05A-F2A87B29F927}" type="presParOf" srcId="{644FC417-65C4-4A14-9BD3-0B4FE4983038}" destId="{8B56C067-757B-4BDD-9090-681BB1F9C0D8}" srcOrd="8" destOrd="0" presId="urn:microsoft.com/office/officeart/2005/8/layout/hProcess11"/>
    <dgm:cxn modelId="{AD525AEC-F1E7-4F1B-9AF3-1F38545E6F6B}" type="presParOf" srcId="{8B56C067-757B-4BDD-9090-681BB1F9C0D8}" destId="{30B16C26-603B-4732-B0BF-C0E587E16919}" srcOrd="0" destOrd="0" presId="urn:microsoft.com/office/officeart/2005/8/layout/hProcess11"/>
    <dgm:cxn modelId="{8160CF11-560F-45E3-94BD-D391D3BA67C7}" type="presParOf" srcId="{8B56C067-757B-4BDD-9090-681BB1F9C0D8}" destId="{9A02CA11-B5C5-45A6-B08F-3CD31F50CF35}" srcOrd="1" destOrd="0" presId="urn:microsoft.com/office/officeart/2005/8/layout/hProcess11"/>
    <dgm:cxn modelId="{0B641ABD-A8A2-4E82-A207-5B93C921F48C}" type="presParOf" srcId="{8B56C067-757B-4BDD-9090-681BB1F9C0D8}" destId="{F5E186BA-2F4F-4115-87C9-DF7877E6A9C6}" srcOrd="2" destOrd="0" presId="urn:microsoft.com/office/officeart/2005/8/layout/hProcess1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2F22C-099E-498D-8DC7-9B2A966FB234}">
      <dsp:nvSpPr>
        <dsp:cNvPr id="0" name=""/>
        <dsp:cNvSpPr/>
      </dsp:nvSpPr>
      <dsp:spPr>
        <a:xfrm>
          <a:off x="0" y="882526"/>
          <a:ext cx="8044844" cy="1286537"/>
        </a:xfrm>
        <a:prstGeom prst="notchedRightArrow">
          <a:avLst/>
        </a:prstGeom>
        <a:solidFill>
          <a:srgbClr val="FFDF84"/>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4D5A485-77E1-4371-B1DA-5501D50167D9}">
      <dsp:nvSpPr>
        <dsp:cNvPr id="0" name=""/>
        <dsp:cNvSpPr/>
      </dsp:nvSpPr>
      <dsp:spPr>
        <a:xfrm>
          <a:off x="1044" y="0"/>
          <a:ext cx="1566184" cy="12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1">
          <a:noAutofit/>
        </a:bodyPr>
        <a:lstStyle/>
        <a:p>
          <a:pPr marL="0" lvl="0" indent="0" algn="l" defTabSz="533400">
            <a:lnSpc>
              <a:spcPct val="90000"/>
            </a:lnSpc>
            <a:spcBef>
              <a:spcPct val="0"/>
            </a:spcBef>
            <a:spcAft>
              <a:spcPct val="35000"/>
            </a:spcAft>
            <a:buNone/>
          </a:pPr>
          <a:r>
            <a:rPr lang="en-US" sz="1200" kern="1200" dirty="0">
              <a:solidFill>
                <a:schemeClr val="tx1">
                  <a:lumMod val="50000"/>
                  <a:lumOff val="50000"/>
                </a:schemeClr>
              </a:solidFill>
              <a:latin typeface="Calibri" panose="020F0502020204030204" pitchFamily="34" charset="0"/>
            </a:rPr>
            <a:t>smartwin </a:t>
          </a:r>
          <a:r>
            <a:rPr lang="en-US" sz="1200" kern="1200" dirty="0" err="1">
              <a:solidFill>
                <a:schemeClr val="tx1">
                  <a:lumMod val="50000"/>
                  <a:lumOff val="50000"/>
                </a:schemeClr>
              </a:solidFill>
              <a:latin typeface="Calibri" panose="020F0502020204030204" pitchFamily="34" charset="0"/>
            </a:rPr>
            <a:t>Gründung</a:t>
          </a:r>
          <a:endParaRPr lang="en-US" sz="1200" kern="1200" dirty="0">
            <a:solidFill>
              <a:schemeClr val="tx1">
                <a:lumMod val="50000"/>
                <a:lumOff val="50000"/>
              </a:schemeClr>
            </a:solidFill>
            <a:latin typeface="Calibri" panose="020F0502020204030204" pitchFamily="34" charset="0"/>
          </a:endParaRPr>
        </a:p>
        <a:p>
          <a:pPr marL="0" lvl="0" indent="0" algn="l" defTabSz="533400">
            <a:lnSpc>
              <a:spcPct val="90000"/>
            </a:lnSpc>
            <a:spcBef>
              <a:spcPct val="0"/>
            </a:spcBef>
            <a:spcAft>
              <a:spcPct val="35000"/>
            </a:spcAft>
            <a:buNone/>
          </a:pPr>
          <a:r>
            <a:rPr lang="en-US" sz="1000" kern="1200" dirty="0">
              <a:solidFill>
                <a:schemeClr val="tx1">
                  <a:lumMod val="50000"/>
                  <a:lumOff val="50000"/>
                </a:schemeClr>
              </a:solidFill>
              <a:latin typeface="Calibri" panose="020F0502020204030204" pitchFamily="34" charset="0"/>
            </a:rPr>
            <a:t>Mathilde Andre,     Sepp Lorber,          Franz Freundorfer</a:t>
          </a:r>
        </a:p>
        <a:p>
          <a:pPr marL="57150" lvl="1" indent="-57150" algn="l" defTabSz="400050">
            <a:lnSpc>
              <a:spcPct val="90000"/>
            </a:lnSpc>
            <a:spcBef>
              <a:spcPct val="0"/>
            </a:spcBef>
            <a:spcAft>
              <a:spcPct val="15000"/>
            </a:spcAft>
            <a:buChar char="•"/>
          </a:pPr>
          <a:r>
            <a:rPr lang="en-US" sz="900" kern="1200" dirty="0">
              <a:solidFill>
                <a:schemeClr val="tx1">
                  <a:lumMod val="50000"/>
                  <a:lumOff val="50000"/>
                </a:schemeClr>
              </a:solidFill>
              <a:latin typeface="Calibri" panose="020F0502020204030204" pitchFamily="34" charset="0"/>
            </a:rPr>
            <a:t>November 2010</a:t>
          </a:r>
        </a:p>
      </dsp:txBody>
      <dsp:txXfrm>
        <a:off x="1044" y="0"/>
        <a:ext cx="1566184" cy="1286537"/>
      </dsp:txXfrm>
    </dsp:sp>
    <dsp:sp modelId="{D1720A3A-5323-47FA-A501-DB9E770BAE3D}">
      <dsp:nvSpPr>
        <dsp:cNvPr id="0" name=""/>
        <dsp:cNvSpPr/>
      </dsp:nvSpPr>
      <dsp:spPr>
        <a:xfrm>
          <a:off x="623319" y="1389695"/>
          <a:ext cx="321634" cy="321634"/>
        </a:xfrm>
        <a:prstGeom prst="ellipse">
          <a:avLst/>
        </a:prstGeom>
        <a:solidFill>
          <a:schemeClr val="tx1">
            <a:lumMod val="65000"/>
            <a:lumOff val="35000"/>
            <a:alpha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DCC597-2234-4D4F-96BB-AAFC5589CBAE}">
      <dsp:nvSpPr>
        <dsp:cNvPr id="0" name=""/>
        <dsp:cNvSpPr/>
      </dsp:nvSpPr>
      <dsp:spPr>
        <a:xfrm>
          <a:off x="1634753" y="1929806"/>
          <a:ext cx="1350496" cy="12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1">
          <a:noAutofit/>
        </a:bodyPr>
        <a:lstStyle/>
        <a:p>
          <a:pPr marL="0" lvl="0" indent="0" algn="l" defTabSz="444500">
            <a:lnSpc>
              <a:spcPct val="90000"/>
            </a:lnSpc>
            <a:spcBef>
              <a:spcPct val="0"/>
            </a:spcBef>
            <a:spcAft>
              <a:spcPct val="35000"/>
            </a:spcAft>
            <a:buNone/>
          </a:pPr>
          <a:r>
            <a:rPr lang="en-US" sz="1000" kern="1200" dirty="0" err="1">
              <a:solidFill>
                <a:schemeClr val="tx1">
                  <a:lumMod val="50000"/>
                  <a:lumOff val="50000"/>
                </a:schemeClr>
              </a:solidFill>
              <a:latin typeface="Calibri" panose="020F0502020204030204" pitchFamily="34" charset="0"/>
            </a:rPr>
            <a:t>Entwicklung</a:t>
          </a:r>
          <a:r>
            <a:rPr lang="en-US" sz="1000" kern="1200" dirty="0">
              <a:solidFill>
                <a:schemeClr val="tx1">
                  <a:lumMod val="50000"/>
                  <a:lumOff val="50000"/>
                </a:schemeClr>
              </a:solidFill>
              <a:latin typeface="Calibri" panose="020F0502020204030204" pitchFamily="34" charset="0"/>
            </a:rPr>
            <a:t> von </a:t>
          </a:r>
          <a:r>
            <a:rPr lang="en-US" sz="1000" kern="1200" dirty="0" err="1">
              <a:solidFill>
                <a:schemeClr val="tx1">
                  <a:lumMod val="50000"/>
                  <a:lumOff val="50000"/>
                </a:schemeClr>
              </a:solidFill>
              <a:latin typeface="Calibri" panose="020F0502020204030204" pitchFamily="34" charset="0"/>
            </a:rPr>
            <a:t>sieben</a:t>
          </a:r>
          <a:r>
            <a:rPr lang="en-US" sz="1000" kern="1200" dirty="0">
              <a:solidFill>
                <a:schemeClr val="tx1">
                  <a:lumMod val="50000"/>
                  <a:lumOff val="50000"/>
                </a:schemeClr>
              </a:solidFill>
              <a:latin typeface="Calibri" panose="020F0502020204030204" pitchFamily="34" charset="0"/>
            </a:rPr>
            <a:t> </a:t>
          </a:r>
          <a:r>
            <a:rPr lang="en-US" sz="1000" kern="1200" dirty="0" err="1">
              <a:solidFill>
                <a:schemeClr val="tx1">
                  <a:lumMod val="50000"/>
                  <a:lumOff val="50000"/>
                </a:schemeClr>
              </a:solidFill>
              <a:latin typeface="Calibri" panose="020F0502020204030204" pitchFamily="34" charset="0"/>
            </a:rPr>
            <a:t>neuen</a:t>
          </a:r>
          <a:r>
            <a:rPr lang="en-US" sz="1000" kern="1200" dirty="0">
              <a:solidFill>
                <a:schemeClr val="tx1">
                  <a:lumMod val="50000"/>
                  <a:lumOff val="50000"/>
                </a:schemeClr>
              </a:solidFill>
              <a:latin typeface="Calibri" panose="020F0502020204030204" pitchFamily="34" charset="0"/>
            </a:rPr>
            <a:t> </a:t>
          </a:r>
          <a:r>
            <a:rPr lang="en-US" sz="1000" kern="1200" dirty="0" err="1">
              <a:solidFill>
                <a:schemeClr val="tx1">
                  <a:lumMod val="50000"/>
                  <a:lumOff val="50000"/>
                </a:schemeClr>
              </a:solidFill>
              <a:latin typeface="Calibri" panose="020F0502020204030204" pitchFamily="34" charset="0"/>
            </a:rPr>
            <a:t>Fenster</a:t>
          </a:r>
          <a:r>
            <a:rPr lang="en-US" sz="1000" kern="1200" dirty="0">
              <a:solidFill>
                <a:schemeClr val="tx1">
                  <a:lumMod val="50000"/>
                  <a:lumOff val="50000"/>
                </a:schemeClr>
              </a:solidFill>
              <a:latin typeface="Calibri" panose="020F0502020204030204" pitchFamily="34" charset="0"/>
            </a:rPr>
            <a:t>- und </a:t>
          </a:r>
          <a:r>
            <a:rPr lang="en-US" sz="1000" kern="1200" dirty="0" err="1">
              <a:solidFill>
                <a:schemeClr val="tx1">
                  <a:lumMod val="50000"/>
                  <a:lumOff val="50000"/>
                </a:schemeClr>
              </a:solidFill>
              <a:latin typeface="Calibri" panose="020F0502020204030204" pitchFamily="34" charset="0"/>
            </a:rPr>
            <a:t>Türsystemen</a:t>
          </a:r>
          <a:endParaRPr lang="en-US" sz="1000" kern="1200" dirty="0">
            <a:solidFill>
              <a:schemeClr val="tx1">
                <a:lumMod val="50000"/>
                <a:lumOff val="50000"/>
              </a:schemeClr>
            </a:solidFill>
            <a:latin typeface="Calibri" panose="020F0502020204030204" pitchFamily="34" charset="0"/>
          </a:endParaRPr>
        </a:p>
        <a:p>
          <a:pPr marL="57150" lvl="1" indent="-57150" algn="l" defTabSz="355600">
            <a:lnSpc>
              <a:spcPct val="90000"/>
            </a:lnSpc>
            <a:spcBef>
              <a:spcPct val="0"/>
            </a:spcBef>
            <a:spcAft>
              <a:spcPct val="15000"/>
            </a:spcAft>
            <a:buChar char="•"/>
          </a:pPr>
          <a:r>
            <a:rPr lang="en-US" sz="800" kern="1200" dirty="0" err="1">
              <a:solidFill>
                <a:schemeClr val="tx1">
                  <a:lumMod val="50000"/>
                  <a:lumOff val="50000"/>
                </a:schemeClr>
              </a:solidFill>
              <a:latin typeface="Calibri" panose="020F0502020204030204" pitchFamily="34" charset="0"/>
            </a:rPr>
            <a:t>Marktreif</a:t>
          </a:r>
          <a:r>
            <a:rPr lang="en-US" sz="800" kern="1200" dirty="0">
              <a:solidFill>
                <a:schemeClr val="tx1">
                  <a:lumMod val="50000"/>
                  <a:lumOff val="50000"/>
                </a:schemeClr>
              </a:solidFill>
              <a:latin typeface="Calibri" panose="020F0502020204030204" pitchFamily="34" charset="0"/>
            </a:rPr>
            <a:t> </a:t>
          </a:r>
          <a:r>
            <a:rPr lang="en-US" sz="800" kern="1200" dirty="0" err="1">
              <a:solidFill>
                <a:schemeClr val="tx1">
                  <a:lumMod val="50000"/>
                  <a:lumOff val="50000"/>
                </a:schemeClr>
              </a:solidFill>
              <a:latin typeface="Calibri" panose="020F0502020204030204" pitchFamily="34" charset="0"/>
            </a:rPr>
            <a:t>bis</a:t>
          </a:r>
          <a:r>
            <a:rPr lang="en-US" sz="800" kern="1200" dirty="0">
              <a:solidFill>
                <a:schemeClr val="tx1">
                  <a:lumMod val="50000"/>
                  <a:lumOff val="50000"/>
                </a:schemeClr>
              </a:solidFill>
              <a:latin typeface="Calibri" panose="020F0502020204030204" pitchFamily="34" charset="0"/>
            </a:rPr>
            <a:t> </a:t>
          </a:r>
          <a:r>
            <a:rPr lang="en-US" sz="800" kern="1200" dirty="0" err="1">
              <a:solidFill>
                <a:schemeClr val="tx1">
                  <a:lumMod val="50000"/>
                  <a:lumOff val="50000"/>
                </a:schemeClr>
              </a:solidFill>
              <a:latin typeface="Calibri" panose="020F0502020204030204" pitchFamily="34" charset="0"/>
            </a:rPr>
            <a:t>Ende</a:t>
          </a:r>
          <a:r>
            <a:rPr lang="en-US" sz="800" kern="1200" dirty="0">
              <a:solidFill>
                <a:schemeClr val="tx1">
                  <a:lumMod val="50000"/>
                  <a:lumOff val="50000"/>
                </a:schemeClr>
              </a:solidFill>
              <a:latin typeface="Calibri" panose="020F0502020204030204" pitchFamily="34" charset="0"/>
            </a:rPr>
            <a:t> 2015</a:t>
          </a:r>
        </a:p>
      </dsp:txBody>
      <dsp:txXfrm>
        <a:off x="1634753" y="1929806"/>
        <a:ext cx="1350496" cy="1286537"/>
      </dsp:txXfrm>
    </dsp:sp>
    <dsp:sp modelId="{DAAE9942-3612-4795-A6AA-72B58A68559F}">
      <dsp:nvSpPr>
        <dsp:cNvPr id="0" name=""/>
        <dsp:cNvSpPr/>
      </dsp:nvSpPr>
      <dsp:spPr>
        <a:xfrm>
          <a:off x="2149184" y="1389695"/>
          <a:ext cx="321634" cy="321634"/>
        </a:xfrm>
        <a:prstGeom prst="ellipse">
          <a:avLst/>
        </a:prstGeom>
        <a:solidFill>
          <a:schemeClr val="tx1">
            <a:lumMod val="65000"/>
            <a:lumOff val="35000"/>
            <a:alpha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E066FCD-E543-4D62-B391-28AD7BF1F33D}">
      <dsp:nvSpPr>
        <dsp:cNvPr id="0" name=""/>
        <dsp:cNvSpPr/>
      </dsp:nvSpPr>
      <dsp:spPr>
        <a:xfrm>
          <a:off x="3052775" y="0"/>
          <a:ext cx="1350496" cy="12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1">
          <a:noAutofit/>
        </a:bodyPr>
        <a:lstStyle/>
        <a:p>
          <a:pPr marL="0" lvl="0" indent="0" algn="l" defTabSz="444500">
            <a:lnSpc>
              <a:spcPct val="90000"/>
            </a:lnSpc>
            <a:spcBef>
              <a:spcPct val="0"/>
            </a:spcBef>
            <a:spcAft>
              <a:spcPct val="35000"/>
            </a:spcAft>
            <a:buNone/>
          </a:pPr>
          <a:r>
            <a:rPr lang="en-US" sz="1000" kern="1200" dirty="0">
              <a:solidFill>
                <a:schemeClr val="tx1">
                  <a:lumMod val="50000"/>
                  <a:lumOff val="50000"/>
                </a:schemeClr>
              </a:solidFill>
              <a:latin typeface="Calibri" panose="020F0502020204030204" pitchFamily="34" charset="0"/>
            </a:rPr>
            <a:t>Die EU </a:t>
          </a:r>
          <a:r>
            <a:rPr lang="en-US" sz="1000" kern="1200" dirty="0" err="1">
              <a:solidFill>
                <a:schemeClr val="tx1">
                  <a:lumMod val="50000"/>
                  <a:lumOff val="50000"/>
                </a:schemeClr>
              </a:solidFill>
              <a:latin typeface="Calibri" panose="020F0502020204030204" pitchFamily="34" charset="0"/>
            </a:rPr>
            <a:t>Kooperation</a:t>
          </a:r>
          <a:r>
            <a:rPr lang="en-US" sz="1000" kern="1200" dirty="0">
              <a:solidFill>
                <a:schemeClr val="tx1">
                  <a:lumMod val="50000"/>
                  <a:lumOff val="50000"/>
                </a:schemeClr>
              </a:solidFill>
              <a:latin typeface="Calibri" panose="020F0502020204030204" pitchFamily="34" charset="0"/>
            </a:rPr>
            <a:t> </a:t>
          </a:r>
          <a:r>
            <a:rPr lang="en-US" sz="1000" kern="1200" dirty="0" err="1">
              <a:solidFill>
                <a:schemeClr val="tx1">
                  <a:lumMod val="50000"/>
                  <a:lumOff val="50000"/>
                </a:schemeClr>
              </a:solidFill>
              <a:latin typeface="Calibri" panose="020F0502020204030204" pitchFamily="34" charset="0"/>
            </a:rPr>
            <a:t>wächst</a:t>
          </a:r>
          <a:r>
            <a:rPr lang="en-US" sz="1000" kern="1200" dirty="0">
              <a:solidFill>
                <a:schemeClr val="tx1">
                  <a:lumMod val="50000"/>
                  <a:lumOff val="50000"/>
                </a:schemeClr>
              </a:solidFill>
              <a:latin typeface="Calibri" panose="020F0502020204030204" pitchFamily="34" charset="0"/>
            </a:rPr>
            <a:t> auf 12 </a:t>
          </a:r>
          <a:r>
            <a:rPr lang="en-US" sz="1000" kern="1200" dirty="0" err="1">
              <a:solidFill>
                <a:schemeClr val="tx1">
                  <a:lumMod val="50000"/>
                  <a:lumOff val="50000"/>
                </a:schemeClr>
              </a:solidFill>
              <a:latin typeface="Calibri" panose="020F0502020204030204" pitchFamily="34" charset="0"/>
            </a:rPr>
            <a:t>Mitglieder</a:t>
          </a:r>
          <a:r>
            <a:rPr lang="en-US" sz="1000" kern="1200" dirty="0">
              <a:solidFill>
                <a:schemeClr val="tx1">
                  <a:lumMod val="50000"/>
                  <a:lumOff val="50000"/>
                </a:schemeClr>
              </a:solidFill>
              <a:latin typeface="Calibri" panose="020F0502020204030204" pitchFamily="34" charset="0"/>
            </a:rPr>
            <a:t> an</a:t>
          </a:r>
        </a:p>
        <a:p>
          <a:pPr marL="57150" lvl="1" indent="-57150" algn="l" defTabSz="355600">
            <a:lnSpc>
              <a:spcPct val="90000"/>
            </a:lnSpc>
            <a:spcBef>
              <a:spcPct val="0"/>
            </a:spcBef>
            <a:spcAft>
              <a:spcPct val="15000"/>
            </a:spcAft>
            <a:buChar char="•"/>
          </a:pPr>
          <a:r>
            <a:rPr lang="en-US" sz="800" kern="1200" dirty="0" err="1">
              <a:solidFill>
                <a:schemeClr val="tx1">
                  <a:lumMod val="50000"/>
                  <a:lumOff val="50000"/>
                </a:schemeClr>
              </a:solidFill>
              <a:latin typeface="Calibri" panose="020F0502020204030204" pitchFamily="34" charset="0"/>
            </a:rPr>
            <a:t>bis</a:t>
          </a:r>
          <a:r>
            <a:rPr lang="en-US" sz="800" kern="1200" dirty="0">
              <a:solidFill>
                <a:schemeClr val="tx1">
                  <a:lumMod val="50000"/>
                  <a:lumOff val="50000"/>
                </a:schemeClr>
              </a:solidFill>
              <a:latin typeface="Calibri" panose="020F0502020204030204" pitchFamily="34" charset="0"/>
            </a:rPr>
            <a:t> </a:t>
          </a:r>
          <a:r>
            <a:rPr lang="en-US" sz="800" kern="1200" dirty="0" err="1">
              <a:solidFill>
                <a:schemeClr val="tx1">
                  <a:lumMod val="50000"/>
                  <a:lumOff val="50000"/>
                </a:schemeClr>
              </a:solidFill>
              <a:latin typeface="Calibri" panose="020F0502020204030204" pitchFamily="34" charset="0"/>
            </a:rPr>
            <a:t>Ende</a:t>
          </a:r>
          <a:r>
            <a:rPr lang="en-US" sz="800" kern="1200" dirty="0">
              <a:solidFill>
                <a:schemeClr val="tx1">
                  <a:lumMod val="50000"/>
                  <a:lumOff val="50000"/>
                </a:schemeClr>
              </a:solidFill>
              <a:latin typeface="Calibri" panose="020F0502020204030204" pitchFamily="34" charset="0"/>
            </a:rPr>
            <a:t> 2016</a:t>
          </a:r>
        </a:p>
      </dsp:txBody>
      <dsp:txXfrm>
        <a:off x="3052775" y="0"/>
        <a:ext cx="1350496" cy="1286537"/>
      </dsp:txXfrm>
    </dsp:sp>
    <dsp:sp modelId="{DDB75857-E643-48BD-A6CE-76C56D189731}">
      <dsp:nvSpPr>
        <dsp:cNvPr id="0" name=""/>
        <dsp:cNvSpPr/>
      </dsp:nvSpPr>
      <dsp:spPr>
        <a:xfrm>
          <a:off x="3567206" y="1389695"/>
          <a:ext cx="321634" cy="321634"/>
        </a:xfrm>
        <a:prstGeom prst="ellipse">
          <a:avLst/>
        </a:prstGeom>
        <a:solidFill>
          <a:schemeClr val="tx1">
            <a:lumMod val="65000"/>
            <a:lumOff val="3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167A019-C963-46E0-913F-26C35A8A3A2A}">
      <dsp:nvSpPr>
        <dsp:cNvPr id="0" name=""/>
        <dsp:cNvSpPr/>
      </dsp:nvSpPr>
      <dsp:spPr>
        <a:xfrm>
          <a:off x="4470796" y="1929806"/>
          <a:ext cx="1350496" cy="12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1">
          <a:noAutofit/>
        </a:bodyPr>
        <a:lstStyle/>
        <a:p>
          <a:pPr marL="0" lvl="0" indent="0" algn="l" defTabSz="444500">
            <a:lnSpc>
              <a:spcPct val="90000"/>
            </a:lnSpc>
            <a:spcBef>
              <a:spcPct val="0"/>
            </a:spcBef>
            <a:spcAft>
              <a:spcPct val="35000"/>
            </a:spcAft>
            <a:buNone/>
          </a:pPr>
          <a:r>
            <a:rPr lang="en-US" sz="1000" kern="1200" dirty="0">
              <a:solidFill>
                <a:schemeClr val="tx1">
                  <a:lumMod val="50000"/>
                  <a:lumOff val="50000"/>
                </a:schemeClr>
              </a:solidFill>
              <a:latin typeface="Calibri" panose="020F0502020204030204" pitchFamily="34" charset="0"/>
            </a:rPr>
            <a:t>Start der </a:t>
          </a:r>
          <a:r>
            <a:rPr lang="en-US" sz="1000" kern="1200" dirty="0" err="1">
              <a:solidFill>
                <a:schemeClr val="tx1">
                  <a:lumMod val="50000"/>
                  <a:lumOff val="50000"/>
                </a:schemeClr>
              </a:solidFill>
              <a:latin typeface="Calibri" panose="020F0502020204030204" pitchFamily="34" charset="0"/>
            </a:rPr>
            <a:t>neuen</a:t>
          </a:r>
          <a:r>
            <a:rPr lang="en-US" sz="1000" kern="1200" dirty="0">
              <a:solidFill>
                <a:schemeClr val="tx1">
                  <a:lumMod val="50000"/>
                  <a:lumOff val="50000"/>
                </a:schemeClr>
              </a:solidFill>
              <a:latin typeface="Calibri" panose="020F0502020204030204" pitchFamily="34" charset="0"/>
            </a:rPr>
            <a:t> Units </a:t>
          </a:r>
          <a:r>
            <a:rPr lang="en-US" sz="1000" kern="1200" dirty="0" err="1">
              <a:solidFill>
                <a:schemeClr val="tx1">
                  <a:lumMod val="50000"/>
                  <a:lumOff val="50000"/>
                </a:schemeClr>
              </a:solidFill>
              <a:latin typeface="Calibri" panose="020F0502020204030204" pitchFamily="34" charset="0"/>
            </a:rPr>
            <a:t>außerhalb</a:t>
          </a:r>
          <a:r>
            <a:rPr lang="en-US" sz="1000" kern="1200" dirty="0">
              <a:solidFill>
                <a:schemeClr val="tx1">
                  <a:lumMod val="50000"/>
                  <a:lumOff val="50000"/>
                </a:schemeClr>
              </a:solidFill>
              <a:latin typeface="Calibri" panose="020F0502020204030204" pitchFamily="34" charset="0"/>
            </a:rPr>
            <a:t>  </a:t>
          </a:r>
          <a:r>
            <a:rPr lang="en-US" sz="1000" kern="1200" dirty="0" err="1">
              <a:solidFill>
                <a:schemeClr val="tx1">
                  <a:lumMod val="50000"/>
                  <a:lumOff val="50000"/>
                </a:schemeClr>
              </a:solidFill>
              <a:latin typeface="Calibri" panose="020F0502020204030204" pitchFamily="34" charset="0"/>
            </a:rPr>
            <a:t>Europas</a:t>
          </a:r>
          <a:r>
            <a:rPr lang="en-US" sz="1000" kern="1200" dirty="0">
              <a:solidFill>
                <a:schemeClr val="tx1">
                  <a:lumMod val="50000"/>
                  <a:lumOff val="50000"/>
                </a:schemeClr>
              </a:solidFill>
              <a:latin typeface="Calibri" panose="020F0502020204030204" pitchFamily="34" charset="0"/>
            </a:rPr>
            <a:t> </a:t>
          </a:r>
        </a:p>
        <a:p>
          <a:pPr marL="57150" lvl="1" indent="-57150" algn="l" defTabSz="355600">
            <a:lnSpc>
              <a:spcPct val="90000"/>
            </a:lnSpc>
            <a:spcBef>
              <a:spcPct val="0"/>
            </a:spcBef>
            <a:spcAft>
              <a:spcPct val="15000"/>
            </a:spcAft>
            <a:buChar char="•"/>
          </a:pPr>
          <a:r>
            <a:rPr lang="en-US" sz="800" kern="1200" dirty="0">
              <a:solidFill>
                <a:schemeClr val="tx1">
                  <a:lumMod val="50000"/>
                  <a:lumOff val="50000"/>
                </a:schemeClr>
              </a:solidFill>
              <a:latin typeface="Calibri" panose="020F0502020204030204" pitchFamily="34" charset="0"/>
            </a:rPr>
            <a:t>August 2016           Kansas, South Korea, China, New Zealand, Japan</a:t>
          </a:r>
        </a:p>
        <a:p>
          <a:pPr marL="57150" lvl="1" indent="-57150" algn="l" defTabSz="355600">
            <a:lnSpc>
              <a:spcPct val="90000"/>
            </a:lnSpc>
            <a:spcBef>
              <a:spcPct val="0"/>
            </a:spcBef>
            <a:spcAft>
              <a:spcPct val="15000"/>
            </a:spcAft>
            <a:buChar char="•"/>
          </a:pPr>
          <a:endParaRPr lang="en-US" sz="800" kern="1200" dirty="0">
            <a:solidFill>
              <a:schemeClr val="tx1">
                <a:lumMod val="50000"/>
                <a:lumOff val="50000"/>
              </a:schemeClr>
            </a:solidFill>
            <a:latin typeface="Calibri" panose="020F0502020204030204" pitchFamily="34" charset="0"/>
          </a:endParaRPr>
        </a:p>
      </dsp:txBody>
      <dsp:txXfrm>
        <a:off x="4470796" y="1929806"/>
        <a:ext cx="1350496" cy="1286537"/>
      </dsp:txXfrm>
    </dsp:sp>
    <dsp:sp modelId="{1C4DEAE2-5E91-451B-9FD4-F8E2742DA4C0}">
      <dsp:nvSpPr>
        <dsp:cNvPr id="0" name=""/>
        <dsp:cNvSpPr/>
      </dsp:nvSpPr>
      <dsp:spPr>
        <a:xfrm>
          <a:off x="4985228" y="1389695"/>
          <a:ext cx="321634" cy="321634"/>
        </a:xfrm>
        <a:prstGeom prst="ellipse">
          <a:avLst/>
        </a:prstGeom>
        <a:solidFill>
          <a:schemeClr val="tx1">
            <a:lumMod val="65000"/>
            <a:lumOff val="35000"/>
            <a:alpha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B16C26-603B-4732-B0BF-C0E587E16919}">
      <dsp:nvSpPr>
        <dsp:cNvPr id="0" name=""/>
        <dsp:cNvSpPr/>
      </dsp:nvSpPr>
      <dsp:spPr>
        <a:xfrm>
          <a:off x="5888818" y="0"/>
          <a:ext cx="1350496" cy="1286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1">
          <a:noAutofit/>
        </a:bodyPr>
        <a:lstStyle/>
        <a:p>
          <a:pPr marL="0" lvl="0" indent="0" algn="l" defTabSz="444500">
            <a:lnSpc>
              <a:spcPct val="90000"/>
            </a:lnSpc>
            <a:spcBef>
              <a:spcPct val="0"/>
            </a:spcBef>
            <a:spcAft>
              <a:spcPct val="35000"/>
            </a:spcAft>
            <a:buNone/>
          </a:pPr>
          <a:r>
            <a:rPr lang="en-US" sz="1000" kern="1200" dirty="0" err="1">
              <a:solidFill>
                <a:schemeClr val="tx1">
                  <a:lumMod val="50000"/>
                  <a:lumOff val="50000"/>
                </a:schemeClr>
              </a:solidFill>
              <a:latin typeface="Calibri" panose="020F0502020204030204" pitchFamily="34" charset="0"/>
            </a:rPr>
            <a:t>Gründung</a:t>
          </a:r>
          <a:r>
            <a:rPr lang="en-US" sz="1000" kern="1200" dirty="0">
              <a:solidFill>
                <a:schemeClr val="tx1">
                  <a:lumMod val="50000"/>
                  <a:lumOff val="50000"/>
                </a:schemeClr>
              </a:solidFill>
              <a:latin typeface="Calibri" panose="020F0502020204030204" pitchFamily="34" charset="0"/>
            </a:rPr>
            <a:t> von smartshell</a:t>
          </a:r>
        </a:p>
        <a:p>
          <a:pPr marL="57150" lvl="1" indent="-57150" algn="l" defTabSz="355600">
            <a:lnSpc>
              <a:spcPct val="90000"/>
            </a:lnSpc>
            <a:spcBef>
              <a:spcPct val="0"/>
            </a:spcBef>
            <a:spcAft>
              <a:spcPct val="15000"/>
            </a:spcAft>
            <a:buChar char="•"/>
          </a:pPr>
          <a:r>
            <a:rPr lang="en-US" sz="800" kern="1200" dirty="0" err="1">
              <a:solidFill>
                <a:schemeClr val="tx1">
                  <a:lumMod val="50000"/>
                  <a:lumOff val="50000"/>
                </a:schemeClr>
              </a:solidFill>
              <a:latin typeface="Calibri" panose="020F0502020204030204" pitchFamily="34" charset="0"/>
            </a:rPr>
            <a:t>Juli</a:t>
          </a:r>
          <a:r>
            <a:rPr lang="en-US" sz="800" kern="1200" dirty="0">
              <a:solidFill>
                <a:schemeClr val="tx1">
                  <a:lumMod val="50000"/>
                  <a:lumOff val="50000"/>
                </a:schemeClr>
              </a:solidFill>
              <a:latin typeface="Calibri" panose="020F0502020204030204" pitchFamily="34" charset="0"/>
            </a:rPr>
            <a:t> 2018                              </a:t>
          </a:r>
          <a:r>
            <a:rPr lang="en-US" sz="800" kern="1200" dirty="0" err="1">
              <a:solidFill>
                <a:schemeClr val="tx1">
                  <a:lumMod val="50000"/>
                  <a:lumOff val="50000"/>
                </a:schemeClr>
              </a:solidFill>
              <a:latin typeface="Calibri" panose="020F0502020204030204" pitchFamily="34" charset="0"/>
            </a:rPr>
            <a:t>bis</a:t>
          </a:r>
          <a:r>
            <a:rPr lang="en-US" sz="800" kern="1200" dirty="0">
              <a:solidFill>
                <a:schemeClr val="tx1">
                  <a:lumMod val="50000"/>
                  <a:lumOff val="50000"/>
                </a:schemeClr>
              </a:solidFill>
              <a:latin typeface="Calibri" panose="020F0502020204030204" pitchFamily="34" charset="0"/>
            </a:rPr>
            <a:t> </a:t>
          </a:r>
          <a:r>
            <a:rPr lang="en-US" sz="800" kern="1200" dirty="0" err="1">
              <a:solidFill>
                <a:schemeClr val="tx1">
                  <a:lumMod val="50000"/>
                  <a:lumOff val="50000"/>
                </a:schemeClr>
              </a:solidFill>
              <a:latin typeface="Calibri" panose="020F0502020204030204" pitchFamily="34" charset="0"/>
            </a:rPr>
            <a:t>heute</a:t>
          </a:r>
          <a:r>
            <a:rPr lang="en-US" sz="800" kern="1200" dirty="0">
              <a:solidFill>
                <a:schemeClr val="tx1">
                  <a:lumMod val="50000"/>
                  <a:lumOff val="50000"/>
                </a:schemeClr>
              </a:solidFill>
              <a:latin typeface="Calibri" panose="020F0502020204030204" pitchFamily="34" charset="0"/>
            </a:rPr>
            <a:t> </a:t>
          </a:r>
          <a:r>
            <a:rPr lang="en-US" sz="800" kern="1200" dirty="0" err="1">
              <a:solidFill>
                <a:schemeClr val="tx1">
                  <a:lumMod val="50000"/>
                  <a:lumOff val="50000"/>
                </a:schemeClr>
              </a:solidFill>
              <a:latin typeface="Calibri" panose="020F0502020204030204" pitchFamily="34" charset="0"/>
            </a:rPr>
            <a:t>sechs</a:t>
          </a:r>
          <a:r>
            <a:rPr lang="en-US" sz="800" kern="1200" dirty="0">
              <a:solidFill>
                <a:schemeClr val="tx1">
                  <a:lumMod val="50000"/>
                  <a:lumOff val="50000"/>
                </a:schemeClr>
              </a:solidFill>
              <a:latin typeface="Calibri" panose="020F0502020204030204" pitchFamily="34" charset="0"/>
            </a:rPr>
            <a:t> Partner</a:t>
          </a:r>
        </a:p>
      </dsp:txBody>
      <dsp:txXfrm>
        <a:off x="5888818" y="0"/>
        <a:ext cx="1350496" cy="1286537"/>
      </dsp:txXfrm>
    </dsp:sp>
    <dsp:sp modelId="{9A02CA11-B5C5-45A6-B08F-3CD31F50CF35}">
      <dsp:nvSpPr>
        <dsp:cNvPr id="0" name=""/>
        <dsp:cNvSpPr/>
      </dsp:nvSpPr>
      <dsp:spPr>
        <a:xfrm>
          <a:off x="6403249" y="1389695"/>
          <a:ext cx="321634" cy="321634"/>
        </a:xfrm>
        <a:prstGeom prst="ellipse">
          <a:avLst/>
        </a:prstGeom>
        <a:solidFill>
          <a:schemeClr val="tx1">
            <a:lumMod val="65000"/>
            <a:lumOff val="35000"/>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de-DE"/>
          </a:p>
        </p:txBody>
      </p:sp>
      <p:sp>
        <p:nvSpPr>
          <p:cNvPr id="3" name="Datumsplatzhalter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F98F1308-2C54-4A69-8137-A46FAF31F343}" type="datetimeFigureOut">
              <a:rPr lang="de-DE" smtClean="0"/>
              <a:t>07.09.2021</a:t>
            </a:fld>
            <a:endParaRPr lang="de-DE"/>
          </a:p>
        </p:txBody>
      </p:sp>
      <p:sp>
        <p:nvSpPr>
          <p:cNvPr id="4" name="Folienbildplatzhalter 3"/>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9066" tIns="49533" rIns="99066" bIns="49533" rtlCol="0" anchor="ctr"/>
          <a:lstStyle/>
          <a:p>
            <a:endParaRPr lang="de-DE"/>
          </a:p>
        </p:txBody>
      </p:sp>
      <p:sp>
        <p:nvSpPr>
          <p:cNvPr id="5" name="Notizenplatzhalter 4"/>
          <p:cNvSpPr>
            <a:spLocks noGrp="1"/>
          </p:cNvSpPr>
          <p:nvPr>
            <p:ph type="body" sz="quarter" idx="3"/>
          </p:nvPr>
        </p:nvSpPr>
        <p:spPr>
          <a:xfrm>
            <a:off x="710248" y="4861441"/>
            <a:ext cx="5681980" cy="4605576"/>
          </a:xfrm>
          <a:prstGeom prst="rect">
            <a:avLst/>
          </a:prstGeom>
        </p:spPr>
        <p:txBody>
          <a:bodyPr vert="horz" lIns="99066" tIns="49533" rIns="99066" bIns="4953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de-DE"/>
          </a:p>
        </p:txBody>
      </p:sp>
      <p:sp>
        <p:nvSpPr>
          <p:cNvPr id="7" name="Foliennummernplatzhalt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9B46AA6B-E80B-46B5-B569-182C55FB45FD}" type="slidenum">
              <a:rPr lang="de-DE" smtClean="0"/>
              <a:t>‹Nr.›</a:t>
            </a:fld>
            <a:endParaRPr lang="de-DE"/>
          </a:p>
        </p:txBody>
      </p:sp>
    </p:spTree>
    <p:extLst>
      <p:ext uri="{BB962C8B-B14F-4D97-AF65-F5344CB8AC3E}">
        <p14:creationId xmlns:p14="http://schemas.microsoft.com/office/powerpoint/2010/main" val="202754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90661">
              <a:defRPr/>
            </a:pPr>
            <a:r>
              <a:rPr lang="en-GB" dirty="0"/>
              <a:t>The founders Mathilde Andre (France), Sepp Lorber (Austria) and Franz Freundorfer (Germany) have gained more than 20 years of experience in the PH window section. At the moment, there are eight different PH window and PH door components available. All these products are produced according to the certifications and CE signing by one single company in Styria. After the go-life of a new product is done and a couple of projects are free of any quality problems, the product gets free for the production to all license partners. </a:t>
            </a:r>
            <a:endParaRPr lang="de-DE" dirty="0"/>
          </a:p>
          <a:p>
            <a:endParaRPr lang="de-DE" dirty="0"/>
          </a:p>
        </p:txBody>
      </p:sp>
      <p:sp>
        <p:nvSpPr>
          <p:cNvPr id="4" name="Foliennummernplatzhalter 3"/>
          <p:cNvSpPr>
            <a:spLocks noGrp="1"/>
          </p:cNvSpPr>
          <p:nvPr>
            <p:ph type="sldNum" sz="quarter" idx="10"/>
          </p:nvPr>
        </p:nvSpPr>
        <p:spPr/>
        <p:txBody>
          <a:bodyPr/>
          <a:lstStyle/>
          <a:p>
            <a:fld id="{9B46AA6B-E80B-46B5-B569-182C55FB45FD}" type="slidenum">
              <a:rPr lang="de-DE" smtClean="0"/>
              <a:t>3</a:t>
            </a:fld>
            <a:endParaRPr lang="de-DE"/>
          </a:p>
        </p:txBody>
      </p:sp>
    </p:spTree>
    <p:extLst>
      <p:ext uri="{BB962C8B-B14F-4D97-AF65-F5344CB8AC3E}">
        <p14:creationId xmlns:p14="http://schemas.microsoft.com/office/powerpoint/2010/main" val="1619557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a:t>Mastertitelformat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fld id="{E8EB8824-D7E1-0545-BF1A-D15A5F4DA281}" type="datetimeFigureOut">
              <a:rPr lang="de-DE" smtClean="0"/>
              <a:t>07.09.2021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256225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EB8824-D7E1-0545-BF1A-D15A5F4DA281}" type="datetimeFigureOut">
              <a:rPr lang="de-DE" smtClean="0"/>
              <a:t>07.09.2021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281315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154781"/>
            <a:ext cx="2057400" cy="3290888"/>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154781"/>
            <a:ext cx="6019800" cy="329088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EB8824-D7E1-0545-BF1A-D15A5F4DA281}" type="datetimeFigureOut">
              <a:rPr lang="de-DE" smtClean="0"/>
              <a:t>07.09.2021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1311712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8EB8824-D7E1-0545-BF1A-D15A5F4DA281}" type="datetimeFigureOut">
              <a:rPr lang="de-DE" smtClean="0"/>
              <a:t>07.09.2021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244541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E8EB8824-D7E1-0545-BF1A-D15A5F4DA281}" type="datetimeFigureOut">
              <a:rPr lang="de-DE" smtClean="0"/>
              <a:t>07.09.2021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228017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8EB8824-D7E1-0545-BF1A-D15A5F4DA281}" type="datetimeFigureOut">
              <a:rPr lang="de-DE" smtClean="0"/>
              <a:t>07.09.2021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327046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8EB8824-D7E1-0545-BF1A-D15A5F4DA281}" type="datetimeFigureOut">
              <a:rPr lang="de-DE" smtClean="0"/>
              <a:t>07.09.2021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165688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E8EB8824-D7E1-0545-BF1A-D15A5F4DA281}" type="datetimeFigureOut">
              <a:rPr lang="de-DE" smtClean="0"/>
              <a:t>07.09.2021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247181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EB8824-D7E1-0545-BF1A-D15A5F4DA281}" type="datetimeFigureOut">
              <a:rPr lang="de-DE" smtClean="0"/>
              <a:t>07.09.2021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162963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E8EB8824-D7E1-0545-BF1A-D15A5F4DA281}" type="datetimeFigureOut">
              <a:rPr lang="de-DE" smtClean="0"/>
              <a:t>07.09.2021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396762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E8EB8824-D7E1-0545-BF1A-D15A5F4DA281}" type="datetimeFigureOut">
              <a:rPr lang="de-DE" smtClean="0"/>
              <a:t>07.09.2021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2C761EF5-50A4-D84C-9715-5EE833E942E2}" type="slidenum">
              <a:rPr lang="de-DE" smtClean="0"/>
              <a:t>‹Nr.›</a:t>
            </a:fld>
            <a:endParaRPr lang="de-DE"/>
          </a:p>
        </p:txBody>
      </p:sp>
    </p:spTree>
    <p:extLst>
      <p:ext uri="{BB962C8B-B14F-4D97-AF65-F5344CB8AC3E}">
        <p14:creationId xmlns:p14="http://schemas.microsoft.com/office/powerpoint/2010/main" val="3407483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EB8824-D7E1-0545-BF1A-D15A5F4DA281}" type="datetimeFigureOut">
              <a:rPr lang="de-DE" smtClean="0"/>
              <a:t>07.09.2021</a:t>
            </a:fld>
            <a:endParaRPr lang="de-DE"/>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761EF5-50A4-D84C-9715-5EE833E942E2}" type="slidenum">
              <a:rPr lang="de-DE" smtClean="0"/>
              <a:t>‹Nr.›</a:t>
            </a:fld>
            <a:endParaRPr lang="de-DE"/>
          </a:p>
        </p:txBody>
      </p:sp>
    </p:spTree>
    <p:extLst>
      <p:ext uri="{BB962C8B-B14F-4D97-AF65-F5344CB8AC3E}">
        <p14:creationId xmlns:p14="http://schemas.microsoft.com/office/powerpoint/2010/main" val="3610808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emf"/><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emf"/><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emf"/><Relationship Id="rId7"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0" y="0"/>
            <a:ext cx="9144000" cy="5149942"/>
          </a:xfrm>
          <a:prstGeom prst="rect">
            <a:avLst/>
          </a:prstGeom>
        </p:spPr>
      </p:pic>
      <p:sp>
        <p:nvSpPr>
          <p:cNvPr id="7" name="Titel 1"/>
          <p:cNvSpPr>
            <a:spLocks noGrp="1"/>
          </p:cNvSpPr>
          <p:nvPr>
            <p:ph type="ctrTitle" idx="4294967295"/>
          </p:nvPr>
        </p:nvSpPr>
        <p:spPr>
          <a:xfrm>
            <a:off x="2186353" y="1656401"/>
            <a:ext cx="5545015" cy="2984634"/>
          </a:xfrm>
          <a:prstGeom prst="rect">
            <a:avLst/>
          </a:prstGeom>
          <a:noFill/>
        </p:spPr>
        <p:txBody>
          <a:bodyPr>
            <a:normAutofit/>
          </a:bodyPr>
          <a:lstStyle/>
          <a:p>
            <a:r>
              <a:rPr lang="en-US" sz="3200" dirty="0">
                <a:solidFill>
                  <a:srgbClr val="FFDF84"/>
                </a:solidFill>
                <a:latin typeface="Calibri" panose="020F0502020204030204" pitchFamily="34" charset="0"/>
              </a:rPr>
              <a:t>Passivhaus </a:t>
            </a:r>
            <a:r>
              <a:rPr lang="en-US" sz="3200" dirty="0" err="1">
                <a:solidFill>
                  <a:srgbClr val="FFDF84"/>
                </a:solidFill>
                <a:latin typeface="Calibri" panose="020F0502020204030204" pitchFamily="34" charset="0"/>
              </a:rPr>
              <a:t>Gebäudehüllen</a:t>
            </a:r>
            <a:r>
              <a:rPr lang="en-US" sz="3200" dirty="0">
                <a:solidFill>
                  <a:srgbClr val="FFDF84"/>
                </a:solidFill>
                <a:latin typeface="Calibri" panose="020F0502020204030204" pitchFamily="34" charset="0"/>
              </a:rPr>
              <a:t> </a:t>
            </a:r>
            <a:r>
              <a:rPr lang="en-US" sz="3200" dirty="0" err="1">
                <a:solidFill>
                  <a:srgbClr val="FFDF84"/>
                </a:solidFill>
                <a:latin typeface="Calibri" panose="020F0502020204030204" pitchFamily="34" charset="0"/>
              </a:rPr>
              <a:t>für</a:t>
            </a:r>
            <a:r>
              <a:rPr lang="en-US" sz="3200" dirty="0">
                <a:solidFill>
                  <a:srgbClr val="FFDF84"/>
                </a:solidFill>
                <a:latin typeface="Calibri" panose="020F0502020204030204" pitchFamily="34" charset="0"/>
              </a:rPr>
              <a:t> </a:t>
            </a:r>
            <a:r>
              <a:rPr lang="en-US" sz="3200" dirty="0" err="1">
                <a:solidFill>
                  <a:srgbClr val="FFDF84"/>
                </a:solidFill>
                <a:latin typeface="Calibri" panose="020F0502020204030204" pitchFamily="34" charset="0"/>
              </a:rPr>
              <a:t>alle</a:t>
            </a:r>
            <a:r>
              <a:rPr lang="en-US" sz="3200" dirty="0">
                <a:solidFill>
                  <a:srgbClr val="FFDF84"/>
                </a:solidFill>
                <a:latin typeface="Calibri" panose="020F0502020204030204" pitchFamily="34" charset="0"/>
              </a:rPr>
              <a:t> </a:t>
            </a:r>
            <a:r>
              <a:rPr lang="en-US" sz="3200" dirty="0" err="1">
                <a:solidFill>
                  <a:srgbClr val="FFDF84"/>
                </a:solidFill>
                <a:latin typeface="Calibri" panose="020F0502020204030204" pitchFamily="34" charset="0"/>
              </a:rPr>
              <a:t>Klimaregionen</a:t>
            </a:r>
            <a:br>
              <a:rPr lang="en-US" sz="3200" dirty="0">
                <a:solidFill>
                  <a:srgbClr val="FFDF84"/>
                </a:solidFill>
                <a:latin typeface="Calibri" panose="020F0502020204030204" pitchFamily="34" charset="0"/>
              </a:rPr>
            </a:br>
            <a:r>
              <a:rPr lang="en-US" sz="3200" dirty="0">
                <a:solidFill>
                  <a:srgbClr val="FFDF84"/>
                </a:solidFill>
                <a:latin typeface="Calibri" panose="020F0502020204030204" pitchFamily="34" charset="0"/>
              </a:rPr>
              <a:t>– </a:t>
            </a:r>
            <a:br>
              <a:rPr lang="en-US" sz="3200" dirty="0">
                <a:solidFill>
                  <a:srgbClr val="FFDF84"/>
                </a:solidFill>
                <a:latin typeface="Calibri" panose="020F0502020204030204" pitchFamily="34" charset="0"/>
              </a:rPr>
            </a:br>
            <a:r>
              <a:rPr lang="en-US" sz="3200" dirty="0" err="1">
                <a:solidFill>
                  <a:srgbClr val="FFDF84"/>
                </a:solidFill>
                <a:latin typeface="Calibri" panose="020F0502020204030204" pitchFamily="34" charset="0"/>
              </a:rPr>
              <a:t>praxisbewährte</a:t>
            </a:r>
            <a:r>
              <a:rPr lang="en-US" sz="3200" dirty="0">
                <a:solidFill>
                  <a:srgbClr val="FFDF84"/>
                </a:solidFill>
                <a:latin typeface="Calibri" panose="020F0502020204030204" pitchFamily="34" charset="0"/>
              </a:rPr>
              <a:t> </a:t>
            </a:r>
            <a:r>
              <a:rPr lang="en-US" sz="3200" dirty="0" err="1">
                <a:solidFill>
                  <a:srgbClr val="FFDF84"/>
                </a:solidFill>
                <a:latin typeface="Calibri" panose="020F0502020204030204" pitchFamily="34" charset="0"/>
              </a:rPr>
              <a:t>Lösungen</a:t>
            </a:r>
            <a:br>
              <a:rPr lang="en-US" sz="3200" dirty="0">
                <a:solidFill>
                  <a:srgbClr val="FFDF84"/>
                </a:solidFill>
                <a:latin typeface="Calibri" panose="020F0502020204030204" pitchFamily="34" charset="0"/>
              </a:rPr>
            </a:br>
            <a:br>
              <a:rPr lang="de-DE" sz="3200" dirty="0">
                <a:solidFill>
                  <a:srgbClr val="FFDF84"/>
                </a:solidFill>
                <a:latin typeface="Calibri" panose="020F0502020204030204" pitchFamily="34" charset="0"/>
              </a:rPr>
            </a:br>
            <a:r>
              <a:rPr lang="de-DE" sz="2400" dirty="0">
                <a:solidFill>
                  <a:srgbClr val="FFDF84"/>
                </a:solidFill>
                <a:latin typeface="Calibri" panose="020F0502020204030204" pitchFamily="34" charset="0"/>
              </a:rPr>
              <a:t>franz </a:t>
            </a:r>
            <a:r>
              <a:rPr lang="de-DE" sz="2400" dirty="0" err="1">
                <a:solidFill>
                  <a:srgbClr val="FFDF84"/>
                </a:solidFill>
                <a:latin typeface="Calibri" panose="020F0502020204030204" pitchFamily="34" charset="0"/>
              </a:rPr>
              <a:t>freundorfer</a:t>
            </a:r>
            <a:r>
              <a:rPr lang="de-DE" sz="2400" dirty="0">
                <a:solidFill>
                  <a:srgbClr val="FFDF84"/>
                </a:solidFill>
                <a:latin typeface="Calibri" panose="020F0502020204030204" pitchFamily="34" charset="0"/>
              </a:rPr>
              <a:t> </a:t>
            </a:r>
            <a:endParaRPr lang="de-DE" sz="3200" dirty="0">
              <a:solidFill>
                <a:srgbClr val="FFDF84"/>
              </a:solidFill>
              <a:latin typeface="Calibri" panose="020F0502020204030204" pitchFamily="34" charset="0"/>
            </a:endParaRPr>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10254"/>
            <a:ext cx="960001" cy="1440000"/>
          </a:xfrm>
          <a:prstGeom prst="rect">
            <a:avLst/>
          </a:prstGeom>
        </p:spPr>
      </p:pic>
      <p:grpSp>
        <p:nvGrpSpPr>
          <p:cNvPr id="9" name="Gruppieren 8"/>
          <p:cNvGrpSpPr/>
          <p:nvPr/>
        </p:nvGrpSpPr>
        <p:grpSpPr>
          <a:xfrm>
            <a:off x="7560000" y="90000"/>
            <a:ext cx="1152000" cy="583200"/>
            <a:chOff x="7472410" y="59230"/>
            <a:chExt cx="1152000" cy="583200"/>
          </a:xfrm>
        </p:grpSpPr>
        <p:pic>
          <p:nvPicPr>
            <p:cNvPr id="10" name="Bild 3"/>
            <p:cNvPicPr preferRelativeResize="0">
              <a:picLocks/>
            </p:cNvPicPr>
            <p:nvPr/>
          </p:nvPicPr>
          <p:blipFill>
            <a:blip r:embed="rId2"/>
            <a:stretch>
              <a:fillRect/>
            </a:stretch>
          </p:blipFill>
          <p:spPr>
            <a:xfrm>
              <a:off x="7472410" y="59230"/>
              <a:ext cx="1152000" cy="583200"/>
            </a:xfrm>
            <a:prstGeom prst="rect">
              <a:avLst/>
            </a:prstGeom>
          </p:spPr>
        </p:pic>
        <p:pic>
          <p:nvPicPr>
            <p:cNvPr id="11" name="Bild 6"/>
            <p:cNvPicPr>
              <a:picLocks noChangeAspect="1"/>
            </p:cNvPicPr>
            <p:nvPr/>
          </p:nvPicPr>
          <p:blipFill>
            <a:blip r:embed="rId4"/>
            <a:stretch>
              <a:fillRect/>
            </a:stretch>
          </p:blipFill>
          <p:spPr>
            <a:xfrm>
              <a:off x="7510149" y="89726"/>
              <a:ext cx="1076521" cy="522208"/>
            </a:xfrm>
            <a:prstGeom prst="rect">
              <a:avLst/>
            </a:prstGeom>
          </p:spPr>
        </p:pic>
      </p:grpSp>
    </p:spTree>
    <p:extLst>
      <p:ext uri="{BB962C8B-B14F-4D97-AF65-F5344CB8AC3E}">
        <p14:creationId xmlns:p14="http://schemas.microsoft.com/office/powerpoint/2010/main" val="87383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7752643" y="0"/>
            <a:ext cx="1413333" cy="5151600"/>
          </a:xfrm>
          <a:prstGeom prst="rect">
            <a:avLst/>
          </a:prstGeom>
        </p:spPr>
      </p:pic>
      <p:grpSp>
        <p:nvGrpSpPr>
          <p:cNvPr id="11" name="Gruppieren 10"/>
          <p:cNvGrpSpPr/>
          <p:nvPr/>
        </p:nvGrpSpPr>
        <p:grpSpPr>
          <a:xfrm>
            <a:off x="7920000" y="72000"/>
            <a:ext cx="1152000" cy="583200"/>
            <a:chOff x="7472410" y="59230"/>
            <a:chExt cx="1152000" cy="583200"/>
          </a:xfrm>
        </p:grpSpPr>
        <p:pic>
          <p:nvPicPr>
            <p:cNvPr id="12" name="Bild 3"/>
            <p:cNvPicPr preferRelativeResize="0">
              <a:picLocks/>
            </p:cNvPicPr>
            <p:nvPr/>
          </p:nvPicPr>
          <p:blipFill>
            <a:blip r:embed="rId2"/>
            <a:stretch>
              <a:fillRect/>
            </a:stretch>
          </p:blipFill>
          <p:spPr>
            <a:xfrm>
              <a:off x="7472410" y="59230"/>
              <a:ext cx="1152000" cy="583200"/>
            </a:xfrm>
            <a:prstGeom prst="rect">
              <a:avLst/>
            </a:prstGeom>
          </p:spPr>
        </p:pic>
        <p:pic>
          <p:nvPicPr>
            <p:cNvPr id="13" name="Bild 6"/>
            <p:cNvPicPr>
              <a:picLocks noChangeAspect="1"/>
            </p:cNvPicPr>
            <p:nvPr/>
          </p:nvPicPr>
          <p:blipFill>
            <a:blip r:embed="rId3"/>
            <a:stretch>
              <a:fillRect/>
            </a:stretch>
          </p:blipFill>
          <p:spPr>
            <a:xfrm>
              <a:off x="7510149" y="89726"/>
              <a:ext cx="1076521" cy="522208"/>
            </a:xfrm>
            <a:prstGeom prst="rect">
              <a:avLst/>
            </a:prstGeom>
          </p:spPr>
        </p:pic>
      </p:grpSp>
      <p:sp>
        <p:nvSpPr>
          <p:cNvPr id="14" name="Titel 1"/>
          <p:cNvSpPr txBox="1">
            <a:spLocks/>
          </p:cNvSpPr>
          <p:nvPr/>
        </p:nvSpPr>
        <p:spPr>
          <a:xfrm>
            <a:off x="7752643" y="814956"/>
            <a:ext cx="1413333" cy="2984634"/>
          </a:xfrm>
          <a:prstGeom prst="rect">
            <a:avLst/>
          </a:prstGeom>
          <a:no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DF84"/>
                </a:solidFill>
                <a:latin typeface="Calibri" panose="020F0502020204030204" pitchFamily="34" charset="0"/>
              </a:rPr>
              <a:t>present</a:t>
            </a:r>
          </a:p>
          <a:p>
            <a:r>
              <a:rPr lang="en-US" sz="2800" dirty="0">
                <a:solidFill>
                  <a:srgbClr val="FFDF84"/>
                </a:solidFill>
                <a:latin typeface="Calibri" panose="020F0502020204030204" pitchFamily="34" charset="0"/>
              </a:rPr>
              <a:t>partners around the globe</a:t>
            </a:r>
            <a:endParaRPr lang="de-DE" sz="2800" dirty="0">
              <a:solidFill>
                <a:srgbClr val="FFDF84"/>
              </a:solidFill>
              <a:latin typeface="Calibri" panose="020F0502020204030204" pitchFamily="34" charset="0"/>
            </a:endParaRPr>
          </a:p>
        </p:txBody>
      </p:sp>
      <p:sp>
        <p:nvSpPr>
          <p:cNvPr id="15" name="Titel 1"/>
          <p:cNvSpPr txBox="1">
            <a:spLocks/>
          </p:cNvSpPr>
          <p:nvPr/>
        </p:nvSpPr>
        <p:spPr>
          <a:xfrm>
            <a:off x="7752643" y="814956"/>
            <a:ext cx="1391358" cy="2984634"/>
          </a:xfrm>
          <a:prstGeom prst="rect">
            <a:avLst/>
          </a:prstGeom>
          <a:solidFill>
            <a:srgbClr val="353E41"/>
          </a:solidFill>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FFDF84"/>
                </a:solidFill>
                <a:latin typeface="Calibri" panose="020F0502020204030204" pitchFamily="34" charset="0"/>
              </a:rPr>
              <a:t>specific regional products needed in all different climate regions</a:t>
            </a:r>
          </a:p>
        </p:txBody>
      </p:sp>
      <p:sp>
        <p:nvSpPr>
          <p:cNvPr id="9" name="Titel 1"/>
          <p:cNvSpPr txBox="1">
            <a:spLocks/>
          </p:cNvSpPr>
          <p:nvPr/>
        </p:nvSpPr>
        <p:spPr>
          <a:xfrm>
            <a:off x="7752643" y="814956"/>
            <a:ext cx="1391358" cy="3954752"/>
          </a:xfrm>
          <a:prstGeom prst="rect">
            <a:avLst/>
          </a:prstGeom>
          <a:solidFill>
            <a:srgbClr val="353E41"/>
          </a:solidFill>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a:solidFill>
                  <a:srgbClr val="FFDF84"/>
                </a:solidFill>
                <a:latin typeface="Calibri" panose="020F0502020204030204" pitchFamily="34" charset="0"/>
              </a:rPr>
              <a:t>Lasst</a:t>
            </a:r>
            <a:r>
              <a:rPr lang="en-US" sz="1600" dirty="0">
                <a:solidFill>
                  <a:srgbClr val="FFDF84"/>
                </a:solidFill>
                <a:latin typeface="Calibri" panose="020F0502020204030204" pitchFamily="34" charset="0"/>
              </a:rPr>
              <a:t> </a:t>
            </a:r>
            <a:r>
              <a:rPr lang="en-US" sz="1600" dirty="0" err="1">
                <a:solidFill>
                  <a:srgbClr val="FFDF84"/>
                </a:solidFill>
                <a:latin typeface="Calibri" panose="020F0502020204030204" pitchFamily="34" charset="0"/>
              </a:rPr>
              <a:t>uns</a:t>
            </a:r>
            <a:r>
              <a:rPr lang="en-US" sz="1600" dirty="0">
                <a:solidFill>
                  <a:srgbClr val="FFDF84"/>
                </a:solidFill>
                <a:latin typeface="Calibri" panose="020F0502020204030204" pitchFamily="34" charset="0"/>
              </a:rPr>
              <a:t> </a:t>
            </a:r>
            <a:r>
              <a:rPr lang="en-US" sz="1600" dirty="0" err="1">
                <a:solidFill>
                  <a:srgbClr val="FFDF84"/>
                </a:solidFill>
                <a:latin typeface="Calibri" panose="020F0502020204030204" pitchFamily="34" charset="0"/>
              </a:rPr>
              <a:t>doch</a:t>
            </a:r>
            <a:r>
              <a:rPr lang="en-US" sz="1600" dirty="0">
                <a:solidFill>
                  <a:srgbClr val="FFDF84"/>
                </a:solidFill>
                <a:latin typeface="Calibri" panose="020F0502020204030204" pitchFamily="34" charset="0"/>
              </a:rPr>
              <a:t> das </a:t>
            </a:r>
            <a:r>
              <a:rPr lang="en-US" sz="2000" dirty="0" err="1">
                <a:solidFill>
                  <a:srgbClr val="FFDF84"/>
                </a:solidFill>
                <a:latin typeface="Calibri" panose="020F0502020204030204" pitchFamily="34" charset="0"/>
              </a:rPr>
              <a:t>gemütliche</a:t>
            </a:r>
            <a:r>
              <a:rPr lang="en-US" sz="2000" dirty="0">
                <a:solidFill>
                  <a:srgbClr val="FFDF84"/>
                </a:solidFill>
                <a:latin typeface="Calibri" panose="020F0502020204030204" pitchFamily="34" charset="0"/>
              </a:rPr>
              <a:t> </a:t>
            </a:r>
            <a:r>
              <a:rPr lang="en-US" sz="2000" dirty="0" err="1">
                <a:solidFill>
                  <a:srgbClr val="FFDF84"/>
                </a:solidFill>
                <a:latin typeface="Calibri" panose="020F0502020204030204" pitchFamily="34" charset="0"/>
              </a:rPr>
              <a:t>Zuhause</a:t>
            </a:r>
            <a:r>
              <a:rPr lang="en-US" sz="2000" dirty="0">
                <a:solidFill>
                  <a:srgbClr val="FFDF84"/>
                </a:solidFill>
                <a:latin typeface="Calibri" panose="020F0502020204030204" pitchFamily="34" charset="0"/>
              </a:rPr>
              <a:t> </a:t>
            </a:r>
            <a:r>
              <a:rPr lang="en-US" sz="2000" dirty="0" err="1">
                <a:solidFill>
                  <a:srgbClr val="FFDF84"/>
                </a:solidFill>
                <a:latin typeface="Calibri" panose="020F0502020204030204" pitchFamily="34" charset="0"/>
              </a:rPr>
              <a:t>als</a:t>
            </a:r>
            <a:r>
              <a:rPr lang="en-US" sz="2000" dirty="0">
                <a:solidFill>
                  <a:srgbClr val="FFDF84"/>
                </a:solidFill>
                <a:latin typeface="Calibri" panose="020F0502020204030204" pitchFamily="34" charset="0"/>
              </a:rPr>
              <a:t> </a:t>
            </a:r>
            <a:r>
              <a:rPr lang="en-US" sz="2000" dirty="0" err="1">
                <a:solidFill>
                  <a:srgbClr val="FFDF84"/>
                </a:solidFill>
                <a:latin typeface="Calibri" panose="020F0502020204030204" pitchFamily="34" charset="0"/>
              </a:rPr>
              <a:t>Produkt</a:t>
            </a:r>
            <a:r>
              <a:rPr lang="en-US" sz="2000" dirty="0">
                <a:solidFill>
                  <a:srgbClr val="FFDF84"/>
                </a:solidFill>
                <a:latin typeface="Calibri" panose="020F0502020204030204" pitchFamily="34" charset="0"/>
              </a:rPr>
              <a:t> </a:t>
            </a:r>
            <a:r>
              <a:rPr lang="en-US" sz="2000" dirty="0" err="1">
                <a:solidFill>
                  <a:srgbClr val="FFDF84"/>
                </a:solidFill>
                <a:latin typeface="Calibri" panose="020F0502020204030204" pitchFamily="34" charset="0"/>
              </a:rPr>
              <a:t>vermarkten</a:t>
            </a:r>
            <a:endParaRPr lang="en-US" sz="2000" dirty="0">
              <a:solidFill>
                <a:srgbClr val="FFDF84"/>
              </a:solidFill>
              <a:latin typeface="Calibri" panose="020F0502020204030204" pitchFamily="34" charset="0"/>
            </a:endParaRPr>
          </a:p>
          <a:p>
            <a:r>
              <a:rPr lang="en-US" sz="1600" dirty="0">
                <a:solidFill>
                  <a:srgbClr val="FFDF84"/>
                </a:solidFill>
                <a:latin typeface="Calibri" panose="020F0502020204030204" pitchFamily="34" charset="0"/>
              </a:rPr>
              <a:t>und </a:t>
            </a:r>
            <a:r>
              <a:rPr lang="en-US" sz="1600" dirty="0" err="1">
                <a:solidFill>
                  <a:srgbClr val="FFDF84"/>
                </a:solidFill>
                <a:latin typeface="Calibri" panose="020F0502020204030204" pitchFamily="34" charset="0"/>
              </a:rPr>
              <a:t>nicht</a:t>
            </a:r>
            <a:r>
              <a:rPr lang="en-US" sz="1600" dirty="0">
                <a:solidFill>
                  <a:srgbClr val="FFDF84"/>
                </a:solidFill>
                <a:latin typeface="Calibri" panose="020F0502020204030204" pitchFamily="34" charset="0"/>
              </a:rPr>
              <a:t> die </a:t>
            </a:r>
            <a:r>
              <a:rPr lang="en-US" sz="1600" dirty="0" err="1">
                <a:solidFill>
                  <a:srgbClr val="FFDF84"/>
                </a:solidFill>
                <a:latin typeface="Calibri" panose="020F0502020204030204" pitchFamily="34" charset="0"/>
              </a:rPr>
              <a:t>einzelnen</a:t>
            </a:r>
            <a:r>
              <a:rPr lang="en-US" sz="1600" dirty="0">
                <a:solidFill>
                  <a:srgbClr val="FFDF84"/>
                </a:solidFill>
                <a:latin typeface="Calibri" panose="020F0502020204030204" pitchFamily="34" charset="0"/>
              </a:rPr>
              <a:t> </a:t>
            </a:r>
            <a:r>
              <a:rPr lang="en-US" sz="1600" dirty="0" err="1">
                <a:solidFill>
                  <a:srgbClr val="FFDF84"/>
                </a:solidFill>
                <a:latin typeface="Calibri" panose="020F0502020204030204" pitchFamily="34" charset="0"/>
              </a:rPr>
              <a:t>Komponenten</a:t>
            </a:r>
            <a:r>
              <a:rPr lang="en-US" sz="1600" dirty="0">
                <a:solidFill>
                  <a:srgbClr val="FFDF84"/>
                </a:solidFill>
                <a:latin typeface="Calibri" panose="020F0502020204030204" pitchFamily="34" charset="0"/>
              </a:rPr>
              <a:t>.</a:t>
            </a:r>
          </a:p>
          <a:p>
            <a:r>
              <a:rPr lang="en-US" sz="1600" dirty="0">
                <a:solidFill>
                  <a:srgbClr val="FFDF84"/>
                </a:solidFill>
                <a:latin typeface="Calibri" panose="020F0502020204030204" pitchFamily="34" charset="0"/>
              </a:rPr>
              <a:t> </a:t>
            </a:r>
            <a:r>
              <a:rPr lang="en-US" sz="2300" dirty="0">
                <a:solidFill>
                  <a:srgbClr val="FFDF84"/>
                </a:solidFill>
                <a:latin typeface="Calibri" panose="020F0502020204030204" pitchFamily="34" charset="0"/>
              </a:rPr>
              <a:t>Das Passivhaus </a:t>
            </a:r>
            <a:r>
              <a:rPr lang="en-US" sz="2300" dirty="0" err="1">
                <a:solidFill>
                  <a:srgbClr val="FFDF84"/>
                </a:solidFill>
                <a:latin typeface="Calibri" panose="020F0502020204030204" pitchFamily="34" charset="0"/>
              </a:rPr>
              <a:t>ist</a:t>
            </a:r>
            <a:r>
              <a:rPr lang="en-US" sz="2300" dirty="0">
                <a:solidFill>
                  <a:srgbClr val="FFDF84"/>
                </a:solidFill>
                <a:latin typeface="Calibri" panose="020F0502020204030204" pitchFamily="34" charset="0"/>
              </a:rPr>
              <a:t> </a:t>
            </a:r>
            <a:r>
              <a:rPr lang="en-US" sz="2400" dirty="0">
                <a:solidFill>
                  <a:srgbClr val="FFDF84"/>
                </a:solidFill>
                <a:latin typeface="Calibri" panose="020F0502020204030204" pitchFamily="34" charset="0"/>
              </a:rPr>
              <a:t> “</a:t>
            </a:r>
            <a:r>
              <a:rPr lang="en-US" sz="2400" dirty="0" err="1">
                <a:solidFill>
                  <a:srgbClr val="FFDF84"/>
                </a:solidFill>
                <a:latin typeface="Calibri" panose="020F0502020204030204" pitchFamily="34" charset="0"/>
              </a:rPr>
              <a:t>nur</a:t>
            </a:r>
            <a:r>
              <a:rPr lang="en-US" sz="2400" dirty="0">
                <a:solidFill>
                  <a:srgbClr val="FFDF84"/>
                </a:solidFill>
                <a:latin typeface="Calibri" panose="020F0502020204030204" pitchFamily="34" charset="0"/>
              </a:rPr>
              <a:t>” der </a:t>
            </a:r>
            <a:r>
              <a:rPr lang="en-US" sz="2400" dirty="0" err="1">
                <a:solidFill>
                  <a:srgbClr val="FFDF84"/>
                </a:solidFill>
                <a:latin typeface="Calibri" panose="020F0502020204030204" pitchFamily="34" charset="0"/>
              </a:rPr>
              <a:t>Energie</a:t>
            </a:r>
            <a:r>
              <a:rPr lang="en-US" sz="2400" dirty="0">
                <a:solidFill>
                  <a:srgbClr val="FFDF84"/>
                </a:solidFill>
                <a:latin typeface="Calibri" panose="020F0502020204030204" pitchFamily="34" charset="0"/>
              </a:rPr>
              <a:t>-Standard </a:t>
            </a:r>
            <a:r>
              <a:rPr lang="en-US" sz="1600" dirty="0">
                <a:solidFill>
                  <a:srgbClr val="FFDF84"/>
                </a:solidFill>
                <a:latin typeface="Calibri" panose="020F0502020204030204" pitchFamily="34" charset="0"/>
              </a:rPr>
              <a:t>  </a:t>
            </a:r>
            <a:r>
              <a:rPr lang="en-US" sz="1600" dirty="0" err="1">
                <a:solidFill>
                  <a:srgbClr val="FFDF84"/>
                </a:solidFill>
                <a:latin typeface="Calibri" panose="020F0502020204030204" pitchFamily="34" charset="0"/>
              </a:rPr>
              <a:t>unseres</a:t>
            </a:r>
            <a:r>
              <a:rPr lang="en-US" sz="1600" dirty="0">
                <a:solidFill>
                  <a:srgbClr val="FFDF84"/>
                </a:solidFill>
                <a:latin typeface="Calibri" panose="020F0502020204030204" pitchFamily="34" charset="0"/>
              </a:rPr>
              <a:t> </a:t>
            </a:r>
            <a:r>
              <a:rPr lang="en-US" sz="1600" dirty="0" err="1">
                <a:solidFill>
                  <a:srgbClr val="FFDF84"/>
                </a:solidFill>
                <a:latin typeface="Calibri" panose="020F0502020204030204" pitchFamily="34" charset="0"/>
              </a:rPr>
              <a:t>Produktes</a:t>
            </a:r>
            <a:r>
              <a:rPr lang="en-US" sz="1600" dirty="0">
                <a:solidFill>
                  <a:srgbClr val="FFDF84"/>
                </a:solidFill>
                <a:latin typeface="Calibri" panose="020F0502020204030204" pitchFamily="34" charset="0"/>
              </a:rPr>
              <a:t>. </a:t>
            </a: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7752643" cy="5143500"/>
          </a:xfrm>
          <a:prstGeom prst="rect">
            <a:avLst/>
          </a:prstGeom>
        </p:spPr>
      </p:pic>
    </p:spTree>
    <p:extLst>
      <p:ext uri="{BB962C8B-B14F-4D97-AF65-F5344CB8AC3E}">
        <p14:creationId xmlns:p14="http://schemas.microsoft.com/office/powerpoint/2010/main" val="392464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a:xfrm>
            <a:off x="612423" y="89993"/>
            <a:ext cx="6947577" cy="418222"/>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300" dirty="0">
                <a:solidFill>
                  <a:srgbClr val="353E41"/>
                </a:solidFill>
                <a:cs typeface="Arial"/>
              </a:rPr>
              <a:t>Die Geschichte der smartwin and smartshell </a:t>
            </a:r>
            <a:r>
              <a:rPr lang="en-US" sz="2300" dirty="0" err="1">
                <a:solidFill>
                  <a:srgbClr val="353E41"/>
                </a:solidFill>
                <a:cs typeface="Arial"/>
              </a:rPr>
              <a:t>Kooperation</a:t>
            </a:r>
            <a:r>
              <a:rPr lang="en-US" sz="2300" dirty="0">
                <a:solidFill>
                  <a:srgbClr val="353E41"/>
                </a:solidFill>
                <a:cs typeface="Arial"/>
              </a:rPr>
              <a:t> </a:t>
            </a:r>
          </a:p>
        </p:txBody>
      </p:sp>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3"/>
            <a:stretch>
              <a:fillRect/>
            </a:stretch>
          </p:blipFill>
          <p:spPr>
            <a:xfrm>
              <a:off x="7472410" y="59230"/>
              <a:ext cx="1152000" cy="583200"/>
            </a:xfrm>
            <a:prstGeom prst="rect">
              <a:avLst/>
            </a:prstGeom>
          </p:spPr>
        </p:pic>
        <p:pic>
          <p:nvPicPr>
            <p:cNvPr id="23" name="Bild 6"/>
            <p:cNvPicPr>
              <a:picLocks noChangeAspect="1"/>
            </p:cNvPicPr>
            <p:nvPr/>
          </p:nvPicPr>
          <p:blipFill>
            <a:blip r:embed="rId4"/>
            <a:stretch>
              <a:fillRect/>
            </a:stretch>
          </p:blipFill>
          <p:spPr>
            <a:xfrm>
              <a:off x="7510149" y="89726"/>
              <a:ext cx="1076521" cy="522208"/>
            </a:xfrm>
            <a:prstGeom prst="rect">
              <a:avLst/>
            </a:prstGeom>
          </p:spPr>
        </p:pic>
      </p:grpSp>
      <p:graphicFrame>
        <p:nvGraphicFramePr>
          <p:cNvPr id="14" name="Diagramm 13" descr="Einfache Zeitachse" title="SmartArt"/>
          <p:cNvGraphicFramePr/>
          <p:nvPr>
            <p:extLst>
              <p:ext uri="{D42A27DB-BD31-4B8C-83A1-F6EECF244321}">
                <p14:modId xmlns:p14="http://schemas.microsoft.com/office/powerpoint/2010/main" val="1445098778"/>
              </p:ext>
            </p:extLst>
          </p:nvPr>
        </p:nvGraphicFramePr>
        <p:xfrm>
          <a:off x="612423" y="1363812"/>
          <a:ext cx="8044844" cy="32163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itel 1"/>
          <p:cNvSpPr txBox="1">
            <a:spLocks/>
          </p:cNvSpPr>
          <p:nvPr/>
        </p:nvSpPr>
        <p:spPr>
          <a:xfrm>
            <a:off x="682230" y="4357971"/>
            <a:ext cx="8029769" cy="785529"/>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a:solidFill>
                  <a:srgbClr val="353E41"/>
                </a:solidFill>
                <a:cs typeface="Arial"/>
              </a:rPr>
              <a:t>Seit</a:t>
            </a:r>
            <a:r>
              <a:rPr lang="en-US" sz="1600" dirty="0">
                <a:solidFill>
                  <a:srgbClr val="353E41"/>
                </a:solidFill>
                <a:cs typeface="Arial"/>
              </a:rPr>
              <a:t> 2010 </a:t>
            </a:r>
            <a:r>
              <a:rPr lang="en-US" sz="1600" dirty="0" err="1">
                <a:solidFill>
                  <a:srgbClr val="353E41"/>
                </a:solidFill>
                <a:cs typeface="Arial"/>
              </a:rPr>
              <a:t>investieren</a:t>
            </a:r>
            <a:r>
              <a:rPr lang="en-US" sz="1600" dirty="0">
                <a:solidFill>
                  <a:srgbClr val="353E41"/>
                </a:solidFill>
                <a:cs typeface="Arial"/>
              </a:rPr>
              <a:t> </a:t>
            </a:r>
            <a:r>
              <a:rPr lang="en-US" sz="1600" dirty="0" err="1">
                <a:solidFill>
                  <a:srgbClr val="353E41"/>
                </a:solidFill>
                <a:cs typeface="Arial"/>
              </a:rPr>
              <a:t>wir</a:t>
            </a:r>
            <a:r>
              <a:rPr lang="en-US" sz="1600" dirty="0">
                <a:solidFill>
                  <a:srgbClr val="353E41"/>
                </a:solidFill>
                <a:cs typeface="Arial"/>
              </a:rPr>
              <a:t> 100% </a:t>
            </a:r>
            <a:r>
              <a:rPr lang="en-US" sz="1600" dirty="0" err="1">
                <a:solidFill>
                  <a:srgbClr val="353E41"/>
                </a:solidFill>
                <a:cs typeface="Arial"/>
              </a:rPr>
              <a:t>unsere</a:t>
            </a:r>
            <a:r>
              <a:rPr lang="en-US" sz="1600" dirty="0">
                <a:solidFill>
                  <a:srgbClr val="353E41"/>
                </a:solidFill>
                <a:cs typeface="Arial"/>
              </a:rPr>
              <a:t> </a:t>
            </a:r>
            <a:r>
              <a:rPr lang="en-US" sz="1600" dirty="0" err="1">
                <a:solidFill>
                  <a:srgbClr val="353E41"/>
                </a:solidFill>
                <a:cs typeface="Arial"/>
              </a:rPr>
              <a:t>Lizenzeinnahmen</a:t>
            </a:r>
            <a:r>
              <a:rPr lang="en-US" sz="1600" dirty="0">
                <a:solidFill>
                  <a:srgbClr val="353E41"/>
                </a:solidFill>
                <a:cs typeface="Arial"/>
              </a:rPr>
              <a:t> in die smartwin </a:t>
            </a:r>
            <a:r>
              <a:rPr lang="en-US" sz="1600" dirty="0" err="1">
                <a:solidFill>
                  <a:srgbClr val="353E41"/>
                </a:solidFill>
                <a:cs typeface="Arial"/>
              </a:rPr>
              <a:t>Kooperation</a:t>
            </a:r>
            <a:r>
              <a:rPr lang="en-US" sz="1600" dirty="0">
                <a:solidFill>
                  <a:srgbClr val="353E41"/>
                </a:solidFill>
                <a:cs typeface="Arial"/>
              </a:rPr>
              <a:t> </a:t>
            </a:r>
            <a:r>
              <a:rPr lang="en-US" sz="1600" dirty="0" err="1">
                <a:solidFill>
                  <a:srgbClr val="353E41"/>
                </a:solidFill>
                <a:cs typeface="Arial"/>
              </a:rPr>
              <a:t>mit</a:t>
            </a:r>
            <a:r>
              <a:rPr lang="en-US" sz="1600" dirty="0">
                <a:solidFill>
                  <a:srgbClr val="353E41"/>
                </a:solidFill>
                <a:cs typeface="Arial"/>
              </a:rPr>
              <a:t> </a:t>
            </a:r>
            <a:r>
              <a:rPr lang="en-US" sz="1600" dirty="0" err="1">
                <a:solidFill>
                  <a:srgbClr val="353E41"/>
                </a:solidFill>
                <a:cs typeface="Arial"/>
              </a:rPr>
              <a:t>Schwerpunkt</a:t>
            </a:r>
            <a:r>
              <a:rPr lang="en-US" sz="1600" dirty="0">
                <a:solidFill>
                  <a:srgbClr val="353E41"/>
                </a:solidFill>
                <a:cs typeface="Arial"/>
              </a:rPr>
              <a:t> </a:t>
            </a:r>
            <a:r>
              <a:rPr lang="en-US" sz="1600" dirty="0" err="1">
                <a:solidFill>
                  <a:srgbClr val="353E41"/>
                </a:solidFill>
                <a:cs typeface="Arial"/>
              </a:rPr>
              <a:t>weitere</a:t>
            </a:r>
            <a:r>
              <a:rPr lang="en-US" sz="1600" dirty="0">
                <a:solidFill>
                  <a:srgbClr val="353E41"/>
                </a:solidFill>
                <a:cs typeface="Arial"/>
              </a:rPr>
              <a:t> </a:t>
            </a:r>
            <a:r>
              <a:rPr lang="en-US" sz="1600" dirty="0" err="1">
                <a:solidFill>
                  <a:srgbClr val="353E41"/>
                </a:solidFill>
                <a:cs typeface="Arial"/>
              </a:rPr>
              <a:t>Entwicklung</a:t>
            </a:r>
            <a:r>
              <a:rPr lang="en-US" sz="1600" dirty="0">
                <a:solidFill>
                  <a:srgbClr val="353E41"/>
                </a:solidFill>
                <a:cs typeface="Arial"/>
              </a:rPr>
              <a:t> und Marketing. Das </a:t>
            </a:r>
            <a:r>
              <a:rPr lang="en-US" sz="1600" dirty="0" err="1">
                <a:solidFill>
                  <a:srgbClr val="353E41"/>
                </a:solidFill>
                <a:cs typeface="Arial"/>
              </a:rPr>
              <a:t>ergibt</a:t>
            </a:r>
            <a:r>
              <a:rPr lang="en-US" sz="1600" dirty="0">
                <a:solidFill>
                  <a:srgbClr val="353E41"/>
                </a:solidFill>
                <a:cs typeface="Arial"/>
              </a:rPr>
              <a:t> </a:t>
            </a:r>
            <a:r>
              <a:rPr lang="en-US" sz="1600" dirty="0" err="1">
                <a:solidFill>
                  <a:srgbClr val="353E41"/>
                </a:solidFill>
                <a:cs typeface="Arial"/>
              </a:rPr>
              <a:t>bei</a:t>
            </a:r>
            <a:r>
              <a:rPr lang="en-US" sz="1600" dirty="0">
                <a:solidFill>
                  <a:srgbClr val="353E41"/>
                </a:solidFill>
                <a:cs typeface="Arial"/>
              </a:rPr>
              <a:t> </a:t>
            </a:r>
            <a:r>
              <a:rPr lang="en-US" sz="1600" dirty="0" err="1">
                <a:solidFill>
                  <a:srgbClr val="353E41"/>
                </a:solidFill>
                <a:cs typeface="Arial"/>
              </a:rPr>
              <a:t>unseren</a:t>
            </a:r>
            <a:r>
              <a:rPr lang="en-US" sz="1600" dirty="0">
                <a:solidFill>
                  <a:srgbClr val="353E41"/>
                </a:solidFill>
                <a:cs typeface="Arial"/>
              </a:rPr>
              <a:t> </a:t>
            </a:r>
            <a:r>
              <a:rPr lang="en-US" sz="1600" dirty="0" err="1">
                <a:solidFill>
                  <a:srgbClr val="353E41"/>
                </a:solidFill>
                <a:cs typeface="Arial"/>
              </a:rPr>
              <a:t>Partnern</a:t>
            </a:r>
            <a:r>
              <a:rPr lang="en-US" sz="1600" dirty="0">
                <a:solidFill>
                  <a:srgbClr val="353E41"/>
                </a:solidFill>
                <a:cs typeface="Arial"/>
              </a:rPr>
              <a:t> </a:t>
            </a:r>
            <a:r>
              <a:rPr lang="en-US" sz="1600" dirty="0" err="1">
                <a:solidFill>
                  <a:srgbClr val="353E41"/>
                </a:solidFill>
                <a:cs typeface="Arial"/>
              </a:rPr>
              <a:t>ein</a:t>
            </a:r>
            <a:r>
              <a:rPr lang="en-US" sz="1600" dirty="0">
                <a:solidFill>
                  <a:srgbClr val="353E41"/>
                </a:solidFill>
                <a:cs typeface="Arial"/>
              </a:rPr>
              <a:t> </a:t>
            </a:r>
            <a:r>
              <a:rPr lang="en-US" sz="1600" dirty="0" err="1">
                <a:solidFill>
                  <a:srgbClr val="353E41"/>
                </a:solidFill>
                <a:cs typeface="Arial"/>
              </a:rPr>
              <a:t>Entwicklungsbudget</a:t>
            </a:r>
            <a:r>
              <a:rPr lang="en-US" sz="1600" dirty="0">
                <a:solidFill>
                  <a:srgbClr val="353E41"/>
                </a:solidFill>
                <a:cs typeface="Arial"/>
              </a:rPr>
              <a:t> von 5% des </a:t>
            </a:r>
            <a:r>
              <a:rPr lang="en-US" sz="1600" dirty="0" err="1">
                <a:solidFill>
                  <a:srgbClr val="353E41"/>
                </a:solidFill>
                <a:cs typeface="Arial"/>
              </a:rPr>
              <a:t>Umsatzes</a:t>
            </a:r>
            <a:r>
              <a:rPr lang="en-US" sz="1600" dirty="0">
                <a:solidFill>
                  <a:srgbClr val="353E41"/>
                </a:solidFill>
                <a:cs typeface="Arial"/>
              </a:rPr>
              <a:t>.</a:t>
            </a:r>
          </a:p>
        </p:txBody>
      </p:sp>
      <p:sp>
        <p:nvSpPr>
          <p:cNvPr id="8" name="Titel 1"/>
          <p:cNvSpPr txBox="1">
            <a:spLocks/>
          </p:cNvSpPr>
          <p:nvPr/>
        </p:nvSpPr>
        <p:spPr>
          <a:xfrm>
            <a:off x="612423" y="791654"/>
            <a:ext cx="8061837" cy="811250"/>
          </a:xfrm>
          <a:prstGeom prst="rect">
            <a:avLst/>
          </a:prstGeom>
          <a:solidFill>
            <a:srgbClr val="FFDF84"/>
          </a:solidFill>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n-US" sz="1700" dirty="0" err="1">
                <a:solidFill>
                  <a:srgbClr val="353E41"/>
                </a:solidFill>
                <a:cs typeface="Arial"/>
              </a:rPr>
              <a:t>Alle</a:t>
            </a:r>
            <a:r>
              <a:rPr lang="en-US" sz="1700" dirty="0">
                <a:solidFill>
                  <a:srgbClr val="353E41"/>
                </a:solidFill>
                <a:cs typeface="Arial"/>
              </a:rPr>
              <a:t> </a:t>
            </a:r>
            <a:r>
              <a:rPr lang="en-US" sz="1700" dirty="0" err="1">
                <a:solidFill>
                  <a:srgbClr val="353E41"/>
                </a:solidFill>
                <a:cs typeface="Arial"/>
              </a:rPr>
              <a:t>unsere</a:t>
            </a:r>
            <a:r>
              <a:rPr lang="en-US" sz="1700" dirty="0">
                <a:solidFill>
                  <a:srgbClr val="353E41"/>
                </a:solidFill>
                <a:cs typeface="Arial"/>
              </a:rPr>
              <a:t> </a:t>
            </a:r>
            <a:r>
              <a:rPr lang="en-US" sz="1700" dirty="0" err="1">
                <a:solidFill>
                  <a:srgbClr val="353E41"/>
                </a:solidFill>
                <a:cs typeface="Arial"/>
              </a:rPr>
              <a:t>Entwicklungen</a:t>
            </a:r>
            <a:r>
              <a:rPr lang="en-US" sz="1700" dirty="0">
                <a:solidFill>
                  <a:srgbClr val="353E41"/>
                </a:solidFill>
                <a:cs typeface="Arial"/>
              </a:rPr>
              <a:t> </a:t>
            </a:r>
            <a:r>
              <a:rPr lang="en-US" sz="1700" dirty="0" err="1">
                <a:solidFill>
                  <a:srgbClr val="353E41"/>
                </a:solidFill>
                <a:cs typeface="Arial"/>
              </a:rPr>
              <a:t>gehen</a:t>
            </a:r>
            <a:r>
              <a:rPr lang="en-US" sz="1700" dirty="0">
                <a:solidFill>
                  <a:srgbClr val="353E41"/>
                </a:solidFill>
                <a:cs typeface="Arial"/>
              </a:rPr>
              <a:t> von </a:t>
            </a:r>
            <a:r>
              <a:rPr lang="en-US" sz="1700" dirty="0" err="1">
                <a:solidFill>
                  <a:srgbClr val="353E41"/>
                </a:solidFill>
                <a:cs typeface="Arial"/>
              </a:rPr>
              <a:t>einer</a:t>
            </a:r>
            <a:r>
              <a:rPr lang="en-US" sz="1700" dirty="0">
                <a:solidFill>
                  <a:srgbClr val="353E41"/>
                </a:solidFill>
                <a:cs typeface="Arial"/>
              </a:rPr>
              <a:t> </a:t>
            </a:r>
            <a:r>
              <a:rPr lang="en-US" sz="1700" dirty="0" err="1">
                <a:solidFill>
                  <a:srgbClr val="353E41"/>
                </a:solidFill>
                <a:cs typeface="Arial"/>
              </a:rPr>
              <a:t>Anfangsidee</a:t>
            </a:r>
            <a:r>
              <a:rPr lang="en-US" sz="1700" dirty="0">
                <a:solidFill>
                  <a:srgbClr val="353E41"/>
                </a:solidFill>
                <a:cs typeface="Arial"/>
              </a:rPr>
              <a:t> </a:t>
            </a:r>
            <a:r>
              <a:rPr lang="en-US" sz="1700" dirty="0" err="1">
                <a:solidFill>
                  <a:srgbClr val="353E41"/>
                </a:solidFill>
                <a:cs typeface="Arial"/>
              </a:rPr>
              <a:t>aus</a:t>
            </a:r>
            <a:r>
              <a:rPr lang="en-US" sz="1700" dirty="0">
                <a:solidFill>
                  <a:srgbClr val="353E41"/>
                </a:solidFill>
                <a:cs typeface="Arial"/>
              </a:rPr>
              <a:t>, </a:t>
            </a:r>
            <a:r>
              <a:rPr lang="en-US" sz="1700" dirty="0" err="1">
                <a:solidFill>
                  <a:srgbClr val="353E41"/>
                </a:solidFill>
                <a:cs typeface="Arial"/>
              </a:rPr>
              <a:t>darauf</a:t>
            </a:r>
            <a:r>
              <a:rPr lang="en-US" sz="1700" dirty="0">
                <a:solidFill>
                  <a:srgbClr val="353E41"/>
                </a:solidFill>
                <a:cs typeface="Arial"/>
              </a:rPr>
              <a:t> </a:t>
            </a:r>
            <a:r>
              <a:rPr lang="en-US" sz="1700" dirty="0" err="1">
                <a:solidFill>
                  <a:srgbClr val="353E41"/>
                </a:solidFill>
                <a:cs typeface="Arial"/>
              </a:rPr>
              <a:t>folgen</a:t>
            </a:r>
            <a:r>
              <a:rPr lang="en-US" sz="1700" dirty="0">
                <a:solidFill>
                  <a:srgbClr val="353E41"/>
                </a:solidFill>
                <a:cs typeface="Arial"/>
              </a:rPr>
              <a:t> </a:t>
            </a:r>
            <a:r>
              <a:rPr lang="en-US" sz="1700" dirty="0" err="1">
                <a:solidFill>
                  <a:srgbClr val="353E41"/>
                </a:solidFill>
                <a:cs typeface="Arial"/>
              </a:rPr>
              <a:t>eine</a:t>
            </a:r>
            <a:r>
              <a:rPr lang="en-US" sz="1700" dirty="0">
                <a:solidFill>
                  <a:srgbClr val="353E41"/>
                </a:solidFill>
                <a:cs typeface="Arial"/>
              </a:rPr>
              <a:t> </a:t>
            </a:r>
            <a:r>
              <a:rPr lang="en-US" sz="1700" dirty="0" err="1">
                <a:solidFill>
                  <a:srgbClr val="353E41"/>
                </a:solidFill>
                <a:cs typeface="Arial"/>
              </a:rPr>
              <a:t>optische</a:t>
            </a:r>
            <a:r>
              <a:rPr lang="en-US" sz="1700" dirty="0">
                <a:solidFill>
                  <a:srgbClr val="353E41"/>
                </a:solidFill>
                <a:cs typeface="Arial"/>
              </a:rPr>
              <a:t> Simulation, </a:t>
            </a:r>
            <a:r>
              <a:rPr lang="en-US" sz="1700" dirty="0" err="1">
                <a:solidFill>
                  <a:srgbClr val="353E41"/>
                </a:solidFill>
                <a:cs typeface="Arial"/>
              </a:rPr>
              <a:t>technische</a:t>
            </a:r>
            <a:r>
              <a:rPr lang="en-US" sz="1700" dirty="0">
                <a:solidFill>
                  <a:srgbClr val="353E41"/>
                </a:solidFill>
                <a:cs typeface="Arial"/>
              </a:rPr>
              <a:t> </a:t>
            </a:r>
            <a:r>
              <a:rPr lang="en-US" sz="1700" dirty="0" err="1">
                <a:solidFill>
                  <a:srgbClr val="353E41"/>
                </a:solidFill>
                <a:cs typeface="Arial"/>
              </a:rPr>
              <a:t>Entwicklung</a:t>
            </a:r>
            <a:r>
              <a:rPr lang="en-US" sz="1700" dirty="0">
                <a:solidFill>
                  <a:srgbClr val="353E41"/>
                </a:solidFill>
                <a:cs typeface="Arial"/>
              </a:rPr>
              <a:t>, </a:t>
            </a:r>
            <a:r>
              <a:rPr lang="en-US" sz="1700" dirty="0" err="1">
                <a:solidFill>
                  <a:srgbClr val="353E41"/>
                </a:solidFill>
                <a:cs typeface="Arial"/>
              </a:rPr>
              <a:t>Testperiode</a:t>
            </a:r>
            <a:r>
              <a:rPr lang="en-US" sz="1700" dirty="0">
                <a:solidFill>
                  <a:srgbClr val="353E41"/>
                </a:solidFill>
                <a:cs typeface="Arial"/>
              </a:rPr>
              <a:t>, </a:t>
            </a:r>
            <a:r>
              <a:rPr lang="en-US" sz="1700" dirty="0" err="1">
                <a:solidFill>
                  <a:srgbClr val="353E41"/>
                </a:solidFill>
                <a:cs typeface="Arial"/>
              </a:rPr>
              <a:t>Zertifizierung</a:t>
            </a:r>
            <a:r>
              <a:rPr lang="en-US" sz="1700" dirty="0">
                <a:solidFill>
                  <a:srgbClr val="353E41"/>
                </a:solidFill>
                <a:cs typeface="Arial"/>
              </a:rPr>
              <a:t>, CE-</a:t>
            </a:r>
            <a:r>
              <a:rPr lang="en-US" sz="1700" dirty="0" err="1">
                <a:solidFill>
                  <a:srgbClr val="353E41"/>
                </a:solidFill>
                <a:cs typeface="Arial"/>
              </a:rPr>
              <a:t>Kennzeichnung</a:t>
            </a:r>
            <a:r>
              <a:rPr lang="en-US" sz="1700" dirty="0">
                <a:solidFill>
                  <a:srgbClr val="353E41"/>
                </a:solidFill>
                <a:cs typeface="Arial"/>
              </a:rPr>
              <a:t> Bau </a:t>
            </a:r>
            <a:r>
              <a:rPr lang="en-US" sz="1700" dirty="0" err="1">
                <a:solidFill>
                  <a:srgbClr val="353E41"/>
                </a:solidFill>
                <a:cs typeface="Arial"/>
              </a:rPr>
              <a:t>einiger</a:t>
            </a:r>
            <a:r>
              <a:rPr lang="en-US" sz="1700" dirty="0">
                <a:solidFill>
                  <a:srgbClr val="353E41"/>
                </a:solidFill>
                <a:cs typeface="Arial"/>
              </a:rPr>
              <a:t> </a:t>
            </a:r>
            <a:r>
              <a:rPr lang="en-US" sz="1700" dirty="0" err="1">
                <a:solidFill>
                  <a:srgbClr val="353E41"/>
                </a:solidFill>
                <a:cs typeface="Arial"/>
              </a:rPr>
              <a:t>Pilotprojekte</a:t>
            </a:r>
            <a:r>
              <a:rPr lang="en-US" sz="1700" dirty="0">
                <a:solidFill>
                  <a:srgbClr val="353E41"/>
                </a:solidFill>
                <a:cs typeface="Arial"/>
              </a:rPr>
              <a:t>. </a:t>
            </a:r>
            <a:r>
              <a:rPr lang="en-US" sz="1700" dirty="0" err="1">
                <a:solidFill>
                  <a:srgbClr val="353E41"/>
                </a:solidFill>
                <a:cs typeface="Arial"/>
              </a:rPr>
              <a:t>Erst</a:t>
            </a:r>
            <a:r>
              <a:rPr lang="en-US" sz="1700" dirty="0">
                <a:solidFill>
                  <a:srgbClr val="353E41"/>
                </a:solidFill>
                <a:cs typeface="Arial"/>
              </a:rPr>
              <a:t> </a:t>
            </a:r>
            <a:r>
              <a:rPr lang="en-US" sz="1700" dirty="0" err="1">
                <a:solidFill>
                  <a:srgbClr val="353E41"/>
                </a:solidFill>
                <a:cs typeface="Arial"/>
              </a:rPr>
              <a:t>dann</a:t>
            </a:r>
            <a:r>
              <a:rPr lang="en-US" sz="1700" dirty="0">
                <a:solidFill>
                  <a:srgbClr val="353E41"/>
                </a:solidFill>
                <a:cs typeface="Arial"/>
              </a:rPr>
              <a:t> </a:t>
            </a:r>
            <a:r>
              <a:rPr lang="en-US" sz="1700" dirty="0" err="1">
                <a:solidFill>
                  <a:srgbClr val="353E41"/>
                </a:solidFill>
                <a:cs typeface="Arial"/>
              </a:rPr>
              <a:t>erfolgt</a:t>
            </a:r>
            <a:r>
              <a:rPr lang="en-US" sz="1700" dirty="0">
                <a:solidFill>
                  <a:srgbClr val="353E41"/>
                </a:solidFill>
                <a:cs typeface="Arial"/>
              </a:rPr>
              <a:t> die </a:t>
            </a:r>
            <a:r>
              <a:rPr lang="en-US" sz="1700" dirty="0" err="1">
                <a:solidFill>
                  <a:srgbClr val="353E41"/>
                </a:solidFill>
                <a:cs typeface="Arial"/>
              </a:rPr>
              <a:t>Produktionsfreigabe</a:t>
            </a:r>
            <a:r>
              <a:rPr lang="en-US" sz="1700" dirty="0">
                <a:solidFill>
                  <a:srgbClr val="353E41"/>
                </a:solidFill>
                <a:cs typeface="Arial"/>
              </a:rPr>
              <a:t> an die Partner.</a:t>
            </a:r>
          </a:p>
        </p:txBody>
      </p:sp>
    </p:spTree>
    <p:extLst>
      <p:ext uri="{BB962C8B-B14F-4D97-AF65-F5344CB8AC3E}">
        <p14:creationId xmlns:p14="http://schemas.microsoft.com/office/powerpoint/2010/main" val="389936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2"/>
            <a:stretch>
              <a:fillRect/>
            </a:stretch>
          </p:blipFill>
          <p:spPr>
            <a:xfrm>
              <a:off x="7472410" y="59230"/>
              <a:ext cx="1152000" cy="583200"/>
            </a:xfrm>
            <a:prstGeom prst="rect">
              <a:avLst/>
            </a:prstGeom>
          </p:spPr>
        </p:pic>
        <p:pic>
          <p:nvPicPr>
            <p:cNvPr id="23" name="Bild 6"/>
            <p:cNvPicPr>
              <a:picLocks noChangeAspect="1"/>
            </p:cNvPicPr>
            <p:nvPr/>
          </p:nvPicPr>
          <p:blipFill>
            <a:blip r:embed="rId3"/>
            <a:stretch>
              <a:fillRect/>
            </a:stretch>
          </p:blipFill>
          <p:spPr>
            <a:xfrm>
              <a:off x="7510149" y="89726"/>
              <a:ext cx="1076521" cy="522208"/>
            </a:xfrm>
            <a:prstGeom prst="rect">
              <a:avLst/>
            </a:prstGeom>
          </p:spPr>
        </p:pic>
      </p:grpSp>
      <p:sp>
        <p:nvSpPr>
          <p:cNvPr id="25" name="Textplatzhalter 9"/>
          <p:cNvSpPr txBox="1">
            <a:spLocks/>
          </p:cNvSpPr>
          <p:nvPr/>
        </p:nvSpPr>
        <p:spPr>
          <a:xfrm>
            <a:off x="0" y="4613188"/>
            <a:ext cx="9144000" cy="530311"/>
          </a:xfrm>
          <a:prstGeom prst="rect">
            <a:avLst/>
          </a:prstGeom>
          <a:solidFill>
            <a:srgbClr val="FFDF84"/>
          </a:solidFill>
        </p:spPr>
        <p:txBody>
          <a:bodyPr vert="horz" lIns="91440" tIns="45720" rIns="91440" bIns="45720" rtlCol="0">
            <a:normAutofit fontScale="85000" lnSpcReduction="10000"/>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err="1">
                <a:solidFill>
                  <a:srgbClr val="353E41"/>
                </a:solidFill>
                <a:latin typeface="Calibri" panose="020F0502020204030204" pitchFamily="34" charset="0"/>
              </a:rPr>
              <a:t>Aus</a:t>
            </a:r>
            <a:r>
              <a:rPr lang="en-US" sz="2800" dirty="0">
                <a:solidFill>
                  <a:srgbClr val="353E41"/>
                </a:solidFill>
                <a:latin typeface="Calibri" panose="020F0502020204030204" pitchFamily="34" charset="0"/>
              </a:rPr>
              <a:t> </a:t>
            </a:r>
            <a:r>
              <a:rPr lang="en-US" sz="2800" dirty="0" err="1">
                <a:solidFill>
                  <a:srgbClr val="353E41"/>
                </a:solidFill>
                <a:latin typeface="Calibri" panose="020F0502020204030204" pitchFamily="34" charset="0"/>
              </a:rPr>
              <a:t>diesen</a:t>
            </a:r>
            <a:r>
              <a:rPr lang="en-US" sz="2800" dirty="0">
                <a:solidFill>
                  <a:srgbClr val="353E41"/>
                </a:solidFill>
                <a:latin typeface="Calibri" panose="020F0502020204030204" pitchFamily="34" charset="0"/>
              </a:rPr>
              <a:t> </a:t>
            </a:r>
            <a:r>
              <a:rPr lang="en-US" sz="2800" dirty="0" err="1">
                <a:solidFill>
                  <a:srgbClr val="353E41"/>
                </a:solidFill>
                <a:latin typeface="Calibri" panose="020F0502020204030204" pitchFamily="34" charset="0"/>
              </a:rPr>
              <a:t>geometrischen</a:t>
            </a:r>
            <a:r>
              <a:rPr lang="en-US" sz="2800" dirty="0">
                <a:solidFill>
                  <a:srgbClr val="353E41"/>
                </a:solidFill>
                <a:latin typeface="Calibri" panose="020F0502020204030204" pitchFamily="34" charset="0"/>
              </a:rPr>
              <a:t> </a:t>
            </a:r>
            <a:r>
              <a:rPr lang="en-US" sz="2800" dirty="0" err="1">
                <a:solidFill>
                  <a:srgbClr val="353E41"/>
                </a:solidFill>
                <a:latin typeface="Calibri" panose="020F0502020204030204" pitchFamily="34" charset="0"/>
              </a:rPr>
              <a:t>Zahlen</a:t>
            </a:r>
            <a:r>
              <a:rPr lang="en-US" sz="2800" dirty="0">
                <a:solidFill>
                  <a:srgbClr val="353E41"/>
                </a:solidFill>
                <a:latin typeface="Calibri" panose="020F0502020204030204" pitchFamily="34" charset="0"/>
              </a:rPr>
              <a:t> </a:t>
            </a:r>
            <a:r>
              <a:rPr lang="en-US" sz="2800" dirty="0" err="1">
                <a:solidFill>
                  <a:srgbClr val="353E41"/>
                </a:solidFill>
                <a:latin typeface="Calibri" panose="020F0502020204030204" pitchFamily="34" charset="0"/>
              </a:rPr>
              <a:t>wird</a:t>
            </a:r>
            <a:r>
              <a:rPr lang="en-US" sz="2800" dirty="0">
                <a:solidFill>
                  <a:srgbClr val="353E41"/>
                </a:solidFill>
                <a:latin typeface="Calibri" panose="020F0502020204030204" pitchFamily="34" charset="0"/>
              </a:rPr>
              <a:t> </a:t>
            </a:r>
            <a:r>
              <a:rPr lang="en-US" sz="2800" dirty="0" err="1">
                <a:solidFill>
                  <a:srgbClr val="353E41"/>
                </a:solidFill>
                <a:latin typeface="Calibri" panose="020F0502020204030204" pitchFamily="34" charset="0"/>
              </a:rPr>
              <a:t>automatisch</a:t>
            </a:r>
            <a:r>
              <a:rPr lang="en-US" sz="2800" dirty="0">
                <a:solidFill>
                  <a:srgbClr val="353E41"/>
                </a:solidFill>
                <a:latin typeface="Calibri" panose="020F0502020204030204" pitchFamily="34" charset="0"/>
              </a:rPr>
              <a:t> </a:t>
            </a:r>
            <a:r>
              <a:rPr lang="en-US" sz="2800" dirty="0" err="1">
                <a:solidFill>
                  <a:srgbClr val="353E41"/>
                </a:solidFill>
                <a:latin typeface="Calibri" panose="020F0502020204030204" pitchFamily="34" charset="0"/>
              </a:rPr>
              <a:t>ein</a:t>
            </a:r>
            <a:r>
              <a:rPr lang="en-US" sz="2800" dirty="0">
                <a:solidFill>
                  <a:srgbClr val="353E41"/>
                </a:solidFill>
                <a:latin typeface="Calibri" panose="020F0502020204030204" pitchFamily="34" charset="0"/>
              </a:rPr>
              <a:t> PHPP </a:t>
            </a:r>
            <a:r>
              <a:rPr lang="en-US" sz="2800" dirty="0" err="1">
                <a:solidFill>
                  <a:srgbClr val="353E41"/>
                </a:solidFill>
                <a:latin typeface="Calibri" panose="020F0502020204030204" pitchFamily="34" charset="0"/>
              </a:rPr>
              <a:t>erzeugt</a:t>
            </a:r>
            <a:r>
              <a:rPr lang="en-US" sz="2800" dirty="0">
                <a:solidFill>
                  <a:srgbClr val="353E41"/>
                </a:solidFill>
                <a:latin typeface="Calibri" panose="020F0502020204030204" pitchFamily="34" charset="0"/>
              </a:rPr>
              <a:t>.</a:t>
            </a:r>
            <a:endParaRPr lang="de-DE" sz="2800" dirty="0">
              <a:solidFill>
                <a:srgbClr val="353E41"/>
              </a:solidFill>
              <a:latin typeface="Calibri" panose="020F0502020204030204" pitchFamily="34" charset="0"/>
            </a:endParaRPr>
          </a:p>
          <a:p>
            <a:endParaRPr lang="de-DE" sz="2800" dirty="0">
              <a:solidFill>
                <a:srgbClr val="353E41"/>
              </a:solidFill>
              <a:latin typeface="Calibri" panose="020F0502020204030204" pitchFamily="34" charset="0"/>
            </a:endParaRPr>
          </a:p>
        </p:txBody>
      </p:sp>
      <p:sp>
        <p:nvSpPr>
          <p:cNvPr id="26" name="Titel 1"/>
          <p:cNvSpPr txBox="1">
            <a:spLocks/>
          </p:cNvSpPr>
          <p:nvPr/>
        </p:nvSpPr>
        <p:spPr>
          <a:xfrm>
            <a:off x="6788896" y="0"/>
            <a:ext cx="771104" cy="9175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6000" dirty="0">
                <a:solidFill>
                  <a:srgbClr val="00B050"/>
                </a:solidFill>
                <a:latin typeface="Wingdings" panose="05000000000000000000" pitchFamily="2" charset="2"/>
              </a:rPr>
              <a:t>ü</a:t>
            </a:r>
            <a:endParaRPr lang="de-DE" sz="6000" dirty="0">
              <a:solidFill>
                <a:schemeClr val="bg1"/>
              </a:solidFill>
              <a:latin typeface="Calibri" panose="020F0502020204030204" pitchFamily="34" charset="0"/>
            </a:endParaRPr>
          </a:p>
        </p:txBody>
      </p:sp>
      <p:sp>
        <p:nvSpPr>
          <p:cNvPr id="28" name="Titel 1"/>
          <p:cNvSpPr txBox="1">
            <a:spLocks/>
          </p:cNvSpPr>
          <p:nvPr/>
        </p:nvSpPr>
        <p:spPr>
          <a:xfrm>
            <a:off x="612424" y="89993"/>
            <a:ext cx="6266172" cy="75926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err="1">
                <a:solidFill>
                  <a:srgbClr val="353E41"/>
                </a:solidFill>
                <a:cs typeface="Arial"/>
              </a:rPr>
              <a:t>Schritt</a:t>
            </a:r>
            <a:r>
              <a:rPr lang="en-US" sz="2400" dirty="0">
                <a:solidFill>
                  <a:srgbClr val="353E41"/>
                </a:solidFill>
                <a:cs typeface="Arial"/>
              </a:rPr>
              <a:t> 1: 25 </a:t>
            </a:r>
            <a:r>
              <a:rPr lang="en-US" sz="2400" dirty="0" err="1">
                <a:solidFill>
                  <a:srgbClr val="353E41"/>
                </a:solidFill>
                <a:cs typeface="Arial"/>
              </a:rPr>
              <a:t>Zahlen</a:t>
            </a:r>
            <a:r>
              <a:rPr lang="en-US" sz="2400" dirty="0">
                <a:solidFill>
                  <a:srgbClr val="353E41"/>
                </a:solidFill>
                <a:cs typeface="Arial"/>
              </a:rPr>
              <a:t> und </a:t>
            </a:r>
            <a:r>
              <a:rPr lang="en-US" sz="2400" dirty="0" err="1">
                <a:solidFill>
                  <a:srgbClr val="353E41"/>
                </a:solidFill>
                <a:cs typeface="Arial"/>
              </a:rPr>
              <a:t>fünf</a:t>
            </a:r>
            <a:r>
              <a:rPr lang="en-US" sz="2400" dirty="0">
                <a:solidFill>
                  <a:srgbClr val="353E41"/>
                </a:solidFill>
                <a:cs typeface="Arial"/>
              </a:rPr>
              <a:t> </a:t>
            </a:r>
            <a:r>
              <a:rPr lang="en-US" sz="2400" dirty="0" err="1">
                <a:solidFill>
                  <a:srgbClr val="353E41"/>
                </a:solidFill>
                <a:cs typeface="Arial"/>
              </a:rPr>
              <a:t>Minuten</a:t>
            </a:r>
            <a:r>
              <a:rPr lang="en-US" sz="2400" dirty="0">
                <a:solidFill>
                  <a:srgbClr val="353E41"/>
                </a:solidFill>
                <a:cs typeface="Arial"/>
              </a:rPr>
              <a:t> </a:t>
            </a:r>
            <a:r>
              <a:rPr lang="en-US" sz="2400" dirty="0" err="1">
                <a:solidFill>
                  <a:srgbClr val="353E41"/>
                </a:solidFill>
                <a:cs typeface="Arial"/>
              </a:rPr>
              <a:t>Zeit</a:t>
            </a:r>
            <a:r>
              <a:rPr lang="en-US" sz="2400" dirty="0">
                <a:solidFill>
                  <a:srgbClr val="353E41"/>
                </a:solidFill>
                <a:cs typeface="Arial"/>
              </a:rPr>
              <a:t> </a:t>
            </a:r>
            <a:r>
              <a:rPr lang="en-US" sz="2400" dirty="0" err="1">
                <a:solidFill>
                  <a:srgbClr val="353E41"/>
                </a:solidFill>
                <a:cs typeface="Arial"/>
              </a:rPr>
              <a:t>für</a:t>
            </a:r>
            <a:r>
              <a:rPr lang="en-US" sz="2400" dirty="0">
                <a:solidFill>
                  <a:srgbClr val="353E41"/>
                </a:solidFill>
                <a:cs typeface="Arial"/>
              </a:rPr>
              <a:t> </a:t>
            </a:r>
            <a:r>
              <a:rPr lang="en-US" sz="2400" dirty="0" err="1">
                <a:solidFill>
                  <a:srgbClr val="353E41"/>
                </a:solidFill>
                <a:cs typeface="Arial"/>
              </a:rPr>
              <a:t>unser</a:t>
            </a:r>
            <a:r>
              <a:rPr lang="en-US" sz="2400" dirty="0">
                <a:solidFill>
                  <a:srgbClr val="353E41"/>
                </a:solidFill>
                <a:cs typeface="Arial"/>
              </a:rPr>
              <a:t> phquick V4.0</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93" y="856212"/>
            <a:ext cx="38957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96" y="2608045"/>
            <a:ext cx="39147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932" y="849261"/>
            <a:ext cx="390525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9932" y="2205157"/>
            <a:ext cx="39052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768" y="3940513"/>
            <a:ext cx="390525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982" y="3878600"/>
            <a:ext cx="38862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682" y="1339146"/>
            <a:ext cx="3752850"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3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1000" fill="hold"/>
                                        <p:tgtEl>
                                          <p:spTgt spid="25"/>
                                        </p:tgtEl>
                                        <p:attrNameLst>
                                          <p:attrName>ppt_w</p:attrName>
                                        </p:attrNameLst>
                                      </p:cBhvr>
                                      <p:tavLst>
                                        <p:tav tm="0">
                                          <p:val>
                                            <p:fltVal val="0"/>
                                          </p:val>
                                        </p:tav>
                                        <p:tav tm="100000">
                                          <p:val>
                                            <p:strVal val="#ppt_w"/>
                                          </p:val>
                                        </p:tav>
                                      </p:tavLst>
                                    </p:anim>
                                    <p:anim calcmode="lin" valueType="num">
                                      <p:cBhvr>
                                        <p:cTn id="36" dur="1000" fill="hold"/>
                                        <p:tgtEl>
                                          <p:spTgt spid="25"/>
                                        </p:tgtEl>
                                        <p:attrNameLst>
                                          <p:attrName>ppt_h</p:attrName>
                                        </p:attrNameLst>
                                      </p:cBhvr>
                                      <p:tavLst>
                                        <p:tav tm="0">
                                          <p:val>
                                            <p:fltVal val="0"/>
                                          </p:val>
                                        </p:tav>
                                        <p:tav tm="100000">
                                          <p:val>
                                            <p:strVal val="#ppt_h"/>
                                          </p:val>
                                        </p:tav>
                                      </p:tavLst>
                                    </p:anim>
                                    <p:anim calcmode="lin" valueType="num">
                                      <p:cBhvr>
                                        <p:cTn id="37" dur="1000" fill="hold"/>
                                        <p:tgtEl>
                                          <p:spTgt spid="25"/>
                                        </p:tgtEl>
                                        <p:attrNameLst>
                                          <p:attrName>style.rotation</p:attrName>
                                        </p:attrNameLst>
                                      </p:cBhvr>
                                      <p:tavLst>
                                        <p:tav tm="0">
                                          <p:val>
                                            <p:fltVal val="90"/>
                                          </p:val>
                                        </p:tav>
                                        <p:tav tm="100000">
                                          <p:val>
                                            <p:fltVal val="0"/>
                                          </p:val>
                                        </p:tav>
                                      </p:tavLst>
                                    </p:anim>
                                    <p:animEffect transition="in" filter="fade">
                                      <p:cBhvr>
                                        <p:cTn id="38" dur="1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2"/>
            <a:stretch>
              <a:fillRect/>
            </a:stretch>
          </p:blipFill>
          <p:spPr>
            <a:xfrm>
              <a:off x="7472410" y="59230"/>
              <a:ext cx="1152000" cy="583200"/>
            </a:xfrm>
            <a:prstGeom prst="rect">
              <a:avLst/>
            </a:prstGeom>
          </p:spPr>
        </p:pic>
        <p:pic>
          <p:nvPicPr>
            <p:cNvPr id="23" name="Bild 6"/>
            <p:cNvPicPr>
              <a:picLocks noChangeAspect="1"/>
            </p:cNvPicPr>
            <p:nvPr/>
          </p:nvPicPr>
          <p:blipFill>
            <a:blip r:embed="rId3"/>
            <a:stretch>
              <a:fillRect/>
            </a:stretch>
          </p:blipFill>
          <p:spPr>
            <a:xfrm>
              <a:off x="7510149" y="89726"/>
              <a:ext cx="1076521" cy="522208"/>
            </a:xfrm>
            <a:prstGeom prst="rect">
              <a:avLst/>
            </a:prstGeom>
          </p:spPr>
        </p:pic>
      </p:grpSp>
      <p:sp>
        <p:nvSpPr>
          <p:cNvPr id="14" name="Titel 1"/>
          <p:cNvSpPr txBox="1">
            <a:spLocks/>
          </p:cNvSpPr>
          <p:nvPr/>
        </p:nvSpPr>
        <p:spPr>
          <a:xfrm>
            <a:off x="612423" y="99231"/>
            <a:ext cx="6176473" cy="700869"/>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err="1">
                <a:solidFill>
                  <a:srgbClr val="353E41"/>
                </a:solidFill>
                <a:cs typeface="Arial"/>
              </a:rPr>
              <a:t>Schritt</a:t>
            </a:r>
            <a:r>
              <a:rPr lang="en-US" sz="2400" dirty="0">
                <a:solidFill>
                  <a:srgbClr val="353E41"/>
                </a:solidFill>
                <a:cs typeface="Arial"/>
              </a:rPr>
              <a:t> 2: </a:t>
            </a:r>
            <a:r>
              <a:rPr lang="en-US" sz="2400" dirty="0" err="1">
                <a:solidFill>
                  <a:srgbClr val="353E41"/>
                </a:solidFill>
              </a:rPr>
              <a:t>Zertifizierte</a:t>
            </a:r>
            <a:r>
              <a:rPr lang="en-US" sz="2400" dirty="0">
                <a:solidFill>
                  <a:srgbClr val="353E41"/>
                </a:solidFill>
              </a:rPr>
              <a:t> Wand- und </a:t>
            </a:r>
            <a:r>
              <a:rPr lang="en-US" sz="2400" dirty="0" err="1">
                <a:solidFill>
                  <a:srgbClr val="353E41"/>
                </a:solidFill>
              </a:rPr>
              <a:t>Bausysteme</a:t>
            </a:r>
            <a:r>
              <a:rPr lang="en-US" sz="2400" dirty="0">
                <a:solidFill>
                  <a:srgbClr val="353E41"/>
                </a:solidFill>
              </a:rPr>
              <a:t> </a:t>
            </a:r>
            <a:r>
              <a:rPr lang="en-US" sz="2400" dirty="0" err="1">
                <a:solidFill>
                  <a:srgbClr val="353E41"/>
                </a:solidFill>
              </a:rPr>
              <a:t>mit</a:t>
            </a:r>
            <a:r>
              <a:rPr lang="en-US" sz="2400" dirty="0">
                <a:solidFill>
                  <a:srgbClr val="353E41"/>
                </a:solidFill>
              </a:rPr>
              <a:t> </a:t>
            </a:r>
            <a:r>
              <a:rPr lang="en-US" sz="2400" dirty="0" err="1">
                <a:solidFill>
                  <a:srgbClr val="353E41"/>
                </a:solidFill>
              </a:rPr>
              <a:t>handwerkerverständlichen</a:t>
            </a:r>
            <a:r>
              <a:rPr lang="en-US" sz="2400" dirty="0">
                <a:solidFill>
                  <a:srgbClr val="353E41"/>
                </a:solidFill>
              </a:rPr>
              <a:t> Details</a:t>
            </a:r>
            <a:endParaRPr lang="de-DE" sz="2400" dirty="0">
              <a:solidFill>
                <a:srgbClr val="353E41"/>
              </a:solidFill>
              <a:cs typeface="Arial"/>
            </a:endParaRPr>
          </a:p>
        </p:txBody>
      </p:sp>
      <p:sp>
        <p:nvSpPr>
          <p:cNvPr id="15" name="Textplatzhalter 9"/>
          <p:cNvSpPr txBox="1">
            <a:spLocks/>
          </p:cNvSpPr>
          <p:nvPr/>
        </p:nvSpPr>
        <p:spPr>
          <a:xfrm>
            <a:off x="0" y="4613188"/>
            <a:ext cx="9144000" cy="530311"/>
          </a:xfrm>
          <a:prstGeom prst="rect">
            <a:avLst/>
          </a:prstGeom>
          <a:solidFill>
            <a:srgbClr val="FFDF84"/>
          </a:solidFill>
        </p:spPr>
        <p:txBody>
          <a:bodyPr vert="horz" lIns="91440" tIns="45720" rIns="91440" bIns="45720" rtlCol="0">
            <a:normAutofit fontScale="85000" lnSpcReduction="10000"/>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a:solidFill>
                  <a:srgbClr val="353E41"/>
                </a:solidFill>
              </a:rPr>
              <a:t>100% der </a:t>
            </a:r>
            <a:r>
              <a:rPr lang="en-US" dirty="0" err="1">
                <a:solidFill>
                  <a:srgbClr val="353E41"/>
                </a:solidFill>
              </a:rPr>
              <a:t>Informationen</a:t>
            </a:r>
            <a:r>
              <a:rPr lang="en-US" dirty="0">
                <a:solidFill>
                  <a:srgbClr val="353E41"/>
                </a:solidFill>
              </a:rPr>
              <a:t> </a:t>
            </a:r>
            <a:r>
              <a:rPr lang="en-US" dirty="0" err="1">
                <a:solidFill>
                  <a:srgbClr val="353E41"/>
                </a:solidFill>
              </a:rPr>
              <a:t>kompakt</a:t>
            </a:r>
            <a:r>
              <a:rPr lang="en-US" dirty="0">
                <a:solidFill>
                  <a:srgbClr val="353E41"/>
                </a:solidFill>
              </a:rPr>
              <a:t> </a:t>
            </a:r>
            <a:r>
              <a:rPr lang="en-US" dirty="0" err="1">
                <a:solidFill>
                  <a:srgbClr val="353E41"/>
                </a:solidFill>
              </a:rPr>
              <a:t>verfügbar</a:t>
            </a:r>
            <a:r>
              <a:rPr lang="en-US" dirty="0">
                <a:solidFill>
                  <a:srgbClr val="353E41"/>
                </a:solidFill>
              </a:rPr>
              <a:t>. “</a:t>
            </a:r>
            <a:r>
              <a:rPr lang="en-US" dirty="0" err="1">
                <a:solidFill>
                  <a:srgbClr val="353E41"/>
                </a:solidFill>
              </a:rPr>
              <a:t>Es</a:t>
            </a:r>
            <a:r>
              <a:rPr lang="en-US" dirty="0">
                <a:solidFill>
                  <a:srgbClr val="353E41"/>
                </a:solidFill>
              </a:rPr>
              <a:t> </a:t>
            </a:r>
            <a:r>
              <a:rPr lang="en-US" dirty="0" err="1">
                <a:solidFill>
                  <a:srgbClr val="353E41"/>
                </a:solidFill>
              </a:rPr>
              <a:t>ist</a:t>
            </a:r>
            <a:r>
              <a:rPr lang="en-US" dirty="0">
                <a:solidFill>
                  <a:srgbClr val="353E41"/>
                </a:solidFill>
              </a:rPr>
              <a:t> die </a:t>
            </a:r>
            <a:r>
              <a:rPr lang="en-US" dirty="0" err="1">
                <a:solidFill>
                  <a:srgbClr val="353E41"/>
                </a:solidFill>
              </a:rPr>
              <a:t>Bibel</a:t>
            </a:r>
            <a:r>
              <a:rPr lang="en-US" dirty="0">
                <a:solidFill>
                  <a:srgbClr val="353E41"/>
                </a:solidFill>
              </a:rPr>
              <a:t> </a:t>
            </a:r>
            <a:r>
              <a:rPr lang="en-US" dirty="0" err="1">
                <a:solidFill>
                  <a:srgbClr val="353E41"/>
                </a:solidFill>
              </a:rPr>
              <a:t>unserer</a:t>
            </a:r>
            <a:r>
              <a:rPr lang="en-US" dirty="0">
                <a:solidFill>
                  <a:srgbClr val="353E41"/>
                </a:solidFill>
              </a:rPr>
              <a:t> </a:t>
            </a:r>
            <a:r>
              <a:rPr lang="en-US" dirty="0" err="1">
                <a:solidFill>
                  <a:srgbClr val="353E41"/>
                </a:solidFill>
              </a:rPr>
              <a:t>Projekte</a:t>
            </a:r>
            <a:r>
              <a:rPr lang="en-US" dirty="0">
                <a:solidFill>
                  <a:srgbClr val="353E41"/>
                </a:solidFill>
              </a:rPr>
              <a:t>!"</a:t>
            </a:r>
            <a:endParaRPr lang="de-DE" sz="2800" dirty="0">
              <a:solidFill>
                <a:srgbClr val="353E41"/>
              </a:solidFill>
              <a:latin typeface="Calibri" panose="020F0502020204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52" y="1068136"/>
            <a:ext cx="4517503" cy="294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455" y="871243"/>
            <a:ext cx="4140000" cy="333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el 1"/>
          <p:cNvSpPr txBox="1">
            <a:spLocks/>
          </p:cNvSpPr>
          <p:nvPr/>
        </p:nvSpPr>
        <p:spPr>
          <a:xfrm>
            <a:off x="6788896" y="0"/>
            <a:ext cx="771104" cy="9175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6000" dirty="0">
                <a:solidFill>
                  <a:srgbClr val="00B050"/>
                </a:solidFill>
                <a:latin typeface="Wingdings" panose="05000000000000000000" pitchFamily="2" charset="2"/>
              </a:rPr>
              <a:t>ü</a:t>
            </a:r>
            <a:endParaRPr lang="de-DE" sz="6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969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2"/>
            <a:stretch>
              <a:fillRect/>
            </a:stretch>
          </p:blipFill>
          <p:spPr>
            <a:xfrm>
              <a:off x="7472410" y="59230"/>
              <a:ext cx="1152000" cy="583200"/>
            </a:xfrm>
            <a:prstGeom prst="rect">
              <a:avLst/>
            </a:prstGeom>
          </p:spPr>
        </p:pic>
        <p:pic>
          <p:nvPicPr>
            <p:cNvPr id="23" name="Bild 6"/>
            <p:cNvPicPr>
              <a:picLocks noChangeAspect="1"/>
            </p:cNvPicPr>
            <p:nvPr/>
          </p:nvPicPr>
          <p:blipFill>
            <a:blip r:embed="rId3"/>
            <a:stretch>
              <a:fillRect/>
            </a:stretch>
          </p:blipFill>
          <p:spPr>
            <a:xfrm>
              <a:off x="7510149" y="89726"/>
              <a:ext cx="1076521" cy="522208"/>
            </a:xfrm>
            <a:prstGeom prst="rect">
              <a:avLst/>
            </a:prstGeom>
          </p:spPr>
        </p:pic>
      </p:grpSp>
      <p:sp>
        <p:nvSpPr>
          <p:cNvPr id="14" name="Titel 1"/>
          <p:cNvSpPr txBox="1">
            <a:spLocks/>
          </p:cNvSpPr>
          <p:nvPr/>
        </p:nvSpPr>
        <p:spPr>
          <a:xfrm>
            <a:off x="612423" y="99231"/>
            <a:ext cx="6947577" cy="738969"/>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err="1">
                <a:solidFill>
                  <a:srgbClr val="353E41"/>
                </a:solidFill>
              </a:rPr>
              <a:t>Fensterinklusion</a:t>
            </a:r>
            <a:r>
              <a:rPr lang="en-US" sz="2400" dirty="0">
                <a:solidFill>
                  <a:srgbClr val="353E41"/>
                </a:solidFill>
              </a:rPr>
              <a:t> des smartwin compact ins </a:t>
            </a:r>
            <a:r>
              <a:rPr lang="en-US" sz="2400" dirty="0" err="1">
                <a:solidFill>
                  <a:srgbClr val="353E41"/>
                </a:solidFill>
              </a:rPr>
              <a:t>Japanische</a:t>
            </a:r>
            <a:r>
              <a:rPr lang="en-US" sz="2400" dirty="0">
                <a:solidFill>
                  <a:srgbClr val="353E41"/>
                </a:solidFill>
              </a:rPr>
              <a:t> </a:t>
            </a:r>
            <a:r>
              <a:rPr lang="en-US" sz="2400" dirty="0" err="1">
                <a:solidFill>
                  <a:srgbClr val="353E41"/>
                </a:solidFill>
              </a:rPr>
              <a:t>Holzständersystem</a:t>
            </a:r>
            <a:endParaRPr lang="de-DE" sz="2400" dirty="0">
              <a:solidFill>
                <a:srgbClr val="353E41"/>
              </a:solidFill>
              <a:cs typeface="Arial"/>
            </a:endParaRPr>
          </a:p>
        </p:txBody>
      </p:sp>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8" y="1871283"/>
            <a:ext cx="9144002" cy="263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4" y="1890333"/>
            <a:ext cx="9242523" cy="273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1" y="1784345"/>
            <a:ext cx="9142509" cy="2901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41" y="1871283"/>
            <a:ext cx="9161559" cy="2628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12" y="1831969"/>
            <a:ext cx="9326487" cy="2760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platzhalter 9"/>
          <p:cNvSpPr txBox="1">
            <a:spLocks/>
          </p:cNvSpPr>
          <p:nvPr/>
        </p:nvSpPr>
        <p:spPr>
          <a:xfrm>
            <a:off x="0" y="4613188"/>
            <a:ext cx="9144000" cy="530311"/>
          </a:xfrm>
          <a:prstGeom prst="rect">
            <a:avLst/>
          </a:prstGeom>
          <a:solidFill>
            <a:srgbClr val="FFDF84"/>
          </a:solidFill>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2800" dirty="0" err="1">
                <a:solidFill>
                  <a:srgbClr val="353E41"/>
                </a:solidFill>
                <a:latin typeface="Calibri" panose="020F0502020204030204" pitchFamily="34" charset="0"/>
              </a:rPr>
              <a:t>Rahmenverbreiterung</a:t>
            </a:r>
            <a:r>
              <a:rPr lang="en-US" sz="2800" dirty="0">
                <a:solidFill>
                  <a:srgbClr val="353E41"/>
                </a:solidFill>
                <a:latin typeface="Calibri" panose="020F0502020204030204" pitchFamily="34" charset="0"/>
              </a:rPr>
              <a:t> </a:t>
            </a:r>
            <a:r>
              <a:rPr lang="en-US" sz="2800" dirty="0" err="1">
                <a:solidFill>
                  <a:srgbClr val="353E41"/>
                </a:solidFill>
                <a:latin typeface="Calibri" panose="020F0502020204030204" pitchFamily="34" charset="0"/>
              </a:rPr>
              <a:t>für</a:t>
            </a:r>
            <a:r>
              <a:rPr lang="en-US" sz="2800" dirty="0">
                <a:solidFill>
                  <a:srgbClr val="353E41"/>
                </a:solidFill>
                <a:latin typeface="Calibri" panose="020F0502020204030204" pitchFamily="34" charset="0"/>
              </a:rPr>
              <a:t> die </a:t>
            </a:r>
            <a:r>
              <a:rPr lang="en-US" sz="2800" dirty="0" err="1">
                <a:solidFill>
                  <a:srgbClr val="353E41"/>
                </a:solidFill>
                <a:latin typeface="Calibri" panose="020F0502020204030204" pitchFamily="34" charset="0"/>
              </a:rPr>
              <a:t>Inklusion</a:t>
            </a:r>
            <a:r>
              <a:rPr lang="en-US" sz="2800" dirty="0">
                <a:solidFill>
                  <a:srgbClr val="353E41"/>
                </a:solidFill>
                <a:latin typeface="Calibri" panose="020F0502020204030204" pitchFamily="34" charset="0"/>
              </a:rPr>
              <a:t> der </a:t>
            </a:r>
            <a:r>
              <a:rPr lang="en-US" sz="2800" dirty="0" err="1">
                <a:solidFill>
                  <a:srgbClr val="353E41"/>
                </a:solidFill>
                <a:latin typeface="Calibri" panose="020F0502020204030204" pitchFamily="34" charset="0"/>
              </a:rPr>
              <a:t>Gipsfaserplatte</a:t>
            </a:r>
            <a:endParaRPr lang="de-DE" sz="2800" dirty="0">
              <a:solidFill>
                <a:srgbClr val="353E41"/>
              </a:solidFill>
              <a:latin typeface="Calibri" panose="020F0502020204030204" pitchFamily="34" charset="0"/>
            </a:endParaRPr>
          </a:p>
        </p:txBody>
      </p:sp>
    </p:spTree>
    <p:extLst>
      <p:ext uri="{BB962C8B-B14F-4D97-AF65-F5344CB8AC3E}">
        <p14:creationId xmlns:p14="http://schemas.microsoft.com/office/powerpoint/2010/main" val="126788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2"/>
            <a:stretch>
              <a:fillRect/>
            </a:stretch>
          </p:blipFill>
          <p:spPr>
            <a:xfrm>
              <a:off x="7472410" y="59230"/>
              <a:ext cx="1152000" cy="583200"/>
            </a:xfrm>
            <a:prstGeom prst="rect">
              <a:avLst/>
            </a:prstGeom>
          </p:spPr>
        </p:pic>
        <p:pic>
          <p:nvPicPr>
            <p:cNvPr id="23" name="Bild 6"/>
            <p:cNvPicPr>
              <a:picLocks noChangeAspect="1"/>
            </p:cNvPicPr>
            <p:nvPr/>
          </p:nvPicPr>
          <p:blipFill>
            <a:blip r:embed="rId3"/>
            <a:stretch>
              <a:fillRect/>
            </a:stretch>
          </p:blipFill>
          <p:spPr>
            <a:xfrm>
              <a:off x="7510149" y="89726"/>
              <a:ext cx="1076521" cy="522208"/>
            </a:xfrm>
            <a:prstGeom prst="rect">
              <a:avLst/>
            </a:prstGeom>
          </p:spPr>
        </p:pic>
      </p:gr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75" y="746784"/>
            <a:ext cx="1859077" cy="38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25" y="809624"/>
            <a:ext cx="4905374" cy="1428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13"/>
          <p:cNvSpPr txBox="1">
            <a:spLocks noChangeArrowheads="1"/>
          </p:cNvSpPr>
          <p:nvPr/>
        </p:nvSpPr>
        <p:spPr bwMode="auto">
          <a:xfrm>
            <a:off x="3114675" y="2120479"/>
            <a:ext cx="5743575" cy="2354491"/>
          </a:xfrm>
          <a:prstGeom prst="rect">
            <a:avLst/>
          </a:prstGeom>
          <a:solidFill>
            <a:srgbClr val="FFDF84"/>
          </a:solidFill>
          <a:ln w="9525">
            <a:noFill/>
            <a:miter lim="800000"/>
            <a:headEnd/>
            <a:tailEnd/>
          </a:ln>
          <a:effectLst/>
        </p:spPr>
        <p:txBody>
          <a:bodyPr wrap="square">
            <a:spAutoFit/>
          </a:bodyPr>
          <a:lstStyle/>
          <a:p>
            <a:pPr marL="457200" indent="-457200">
              <a:spcBef>
                <a:spcPct val="50000"/>
              </a:spcBef>
              <a:buFont typeface="+mj-lt"/>
              <a:buAutoNum type="arabicPeriod"/>
            </a:pPr>
            <a:r>
              <a:rPr lang="de-DE" sz="2100" dirty="0">
                <a:latin typeface="+mj-lt"/>
              </a:rPr>
              <a:t>Sperrholz mit exakten Löchern aus der Vorfertigung.</a:t>
            </a:r>
            <a:endParaRPr lang="en-US" sz="2100" dirty="0">
              <a:solidFill>
                <a:srgbClr val="353E41"/>
              </a:solidFill>
              <a:latin typeface="+mj-lt"/>
            </a:endParaRPr>
          </a:p>
          <a:p>
            <a:pPr marL="457200" indent="-457200">
              <a:spcBef>
                <a:spcPct val="50000"/>
              </a:spcBef>
              <a:buFont typeface="+mj-lt"/>
              <a:buAutoNum type="arabicPeriod"/>
            </a:pPr>
            <a:r>
              <a:rPr lang="de-DE" sz="2100" dirty="0">
                <a:latin typeface="+mj-lt"/>
              </a:rPr>
              <a:t>Entlang dieser Löcher werden die Rahmenprofile mit Holzdübeln positioniert. </a:t>
            </a:r>
          </a:p>
          <a:p>
            <a:pPr marL="457200" indent="-457200">
              <a:spcBef>
                <a:spcPct val="50000"/>
              </a:spcBef>
              <a:buFont typeface="+mj-lt"/>
              <a:buAutoNum type="arabicPeriod"/>
            </a:pPr>
            <a:r>
              <a:rPr lang="de-DE" sz="2100" dirty="0">
                <a:latin typeface="+mj-lt"/>
              </a:rPr>
              <a:t>Die endgültige Befestigung erfolgt mit Schrauben aus Sperrholz im Rahmen. </a:t>
            </a:r>
            <a:endParaRPr lang="de-DE" sz="2100" dirty="0">
              <a:solidFill>
                <a:srgbClr val="353E41"/>
              </a:solidFill>
              <a:latin typeface="+mj-lt"/>
              <a:ea typeface="Arial Unicode MS" pitchFamily="34" charset="-128"/>
              <a:cs typeface="Arial Unicode MS" pitchFamily="34" charset="-128"/>
            </a:endParaRPr>
          </a:p>
        </p:txBody>
      </p:sp>
      <p:sp>
        <p:nvSpPr>
          <p:cNvPr id="16" name="Titel 1"/>
          <p:cNvSpPr txBox="1">
            <a:spLocks/>
          </p:cNvSpPr>
          <p:nvPr/>
        </p:nvSpPr>
        <p:spPr>
          <a:xfrm>
            <a:off x="6826635" y="101799"/>
            <a:ext cx="771104" cy="9175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6000" dirty="0">
                <a:solidFill>
                  <a:srgbClr val="00B050"/>
                </a:solidFill>
                <a:latin typeface="Wingdings" panose="05000000000000000000" pitchFamily="2" charset="2"/>
              </a:rPr>
              <a:t>ü</a:t>
            </a:r>
            <a:endParaRPr lang="de-DE" sz="6000" dirty="0">
              <a:solidFill>
                <a:schemeClr val="bg1"/>
              </a:solidFill>
              <a:latin typeface="Calibri" panose="020F0502020204030204" pitchFamily="34" charset="0"/>
            </a:endParaRPr>
          </a:p>
        </p:txBody>
      </p:sp>
      <p:sp>
        <p:nvSpPr>
          <p:cNvPr id="17" name="Textplatzhalter 9"/>
          <p:cNvSpPr txBox="1">
            <a:spLocks/>
          </p:cNvSpPr>
          <p:nvPr/>
        </p:nvSpPr>
        <p:spPr>
          <a:xfrm>
            <a:off x="0" y="4613188"/>
            <a:ext cx="9144000" cy="530311"/>
          </a:xfrm>
          <a:prstGeom prst="rect">
            <a:avLst/>
          </a:prstGeom>
          <a:solidFill>
            <a:srgbClr val="FFDF84"/>
          </a:solidFill>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2800" dirty="0">
                <a:solidFill>
                  <a:srgbClr val="353E41"/>
                </a:solidFill>
                <a:latin typeface="Calibri" panose="020F0502020204030204" pitchFamily="34" charset="0"/>
              </a:rPr>
              <a:t>Einbau der Rahmenteile in die Sperrholzplatte </a:t>
            </a:r>
          </a:p>
        </p:txBody>
      </p:sp>
      <p:sp>
        <p:nvSpPr>
          <p:cNvPr id="15" name="Titel 1"/>
          <p:cNvSpPr txBox="1">
            <a:spLocks/>
          </p:cNvSpPr>
          <p:nvPr/>
        </p:nvSpPr>
        <p:spPr>
          <a:xfrm>
            <a:off x="432000" y="80181"/>
            <a:ext cx="6570534" cy="738969"/>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DE" sz="2400" dirty="0">
                <a:solidFill>
                  <a:srgbClr val="353E41"/>
                </a:solidFill>
              </a:rPr>
              <a:t>Erstellung einer exakten Fensteröffnung im Sperrholz mit Positionierpunkten für die Rahmenteile </a:t>
            </a:r>
            <a:endParaRPr lang="en-US" sz="2400" dirty="0">
              <a:solidFill>
                <a:srgbClr val="353E41"/>
              </a:solidFill>
            </a:endParaRPr>
          </a:p>
        </p:txBody>
      </p:sp>
    </p:spTree>
    <p:extLst>
      <p:ext uri="{BB962C8B-B14F-4D97-AF65-F5344CB8AC3E}">
        <p14:creationId xmlns:p14="http://schemas.microsoft.com/office/powerpoint/2010/main" val="192970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strVal val="#ppt_w*0.70"/>
                                          </p:val>
                                        </p:tav>
                                        <p:tav tm="100000">
                                          <p:val>
                                            <p:strVal val="#ppt_w"/>
                                          </p:val>
                                        </p:tav>
                                      </p:tavLst>
                                    </p:anim>
                                    <p:anim calcmode="lin" valueType="num">
                                      <p:cBhvr>
                                        <p:cTn id="12" dur="1000" fill="hold"/>
                                        <p:tgtEl>
                                          <p:spTgt spid="13"/>
                                        </p:tgtEl>
                                        <p:attrNameLst>
                                          <p:attrName>ppt_h</p:attrName>
                                        </p:attrNameLst>
                                      </p:cBhvr>
                                      <p:tavLst>
                                        <p:tav tm="0">
                                          <p:val>
                                            <p:strVal val="#ppt_h"/>
                                          </p:val>
                                        </p:tav>
                                        <p:tav tm="100000">
                                          <p:val>
                                            <p:strVal val="#ppt_h"/>
                                          </p:val>
                                        </p:tav>
                                      </p:tavLst>
                                    </p:anim>
                                    <p:animEffect transition="in" filter="fade">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2"/>
            <a:stretch>
              <a:fillRect/>
            </a:stretch>
          </p:blipFill>
          <p:spPr>
            <a:xfrm>
              <a:off x="7472410" y="59230"/>
              <a:ext cx="1152000" cy="583200"/>
            </a:xfrm>
            <a:prstGeom prst="rect">
              <a:avLst/>
            </a:prstGeom>
          </p:spPr>
        </p:pic>
        <p:pic>
          <p:nvPicPr>
            <p:cNvPr id="23" name="Bild 6"/>
            <p:cNvPicPr>
              <a:picLocks noChangeAspect="1"/>
            </p:cNvPicPr>
            <p:nvPr/>
          </p:nvPicPr>
          <p:blipFill>
            <a:blip r:embed="rId3"/>
            <a:stretch>
              <a:fillRect/>
            </a:stretch>
          </p:blipFill>
          <p:spPr>
            <a:xfrm>
              <a:off x="7510149" y="89726"/>
              <a:ext cx="1076521" cy="522208"/>
            </a:xfrm>
            <a:prstGeom prst="rect">
              <a:avLst/>
            </a:prstGeom>
          </p:spPr>
        </p:pic>
      </p:grpSp>
      <p:sp>
        <p:nvSpPr>
          <p:cNvPr id="14" name="Titel 1"/>
          <p:cNvSpPr txBox="1">
            <a:spLocks/>
          </p:cNvSpPr>
          <p:nvPr/>
        </p:nvSpPr>
        <p:spPr>
          <a:xfrm>
            <a:off x="612424" y="99231"/>
            <a:ext cx="6176472" cy="738969"/>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353E41"/>
                </a:solidFill>
                <a:cs typeface="Arial"/>
              </a:rPr>
              <a:t>Step 4: </a:t>
            </a:r>
            <a:r>
              <a:rPr lang="de-DE" sz="2400" dirty="0">
                <a:solidFill>
                  <a:srgbClr val="353E41"/>
                </a:solidFill>
                <a:cs typeface="Arial"/>
              </a:rPr>
              <a:t>Zertifizierter Passivhausplaner und Handwerker bei allen Gewerken </a:t>
            </a:r>
            <a:endParaRPr lang="en-US" sz="2400" dirty="0">
              <a:solidFill>
                <a:srgbClr val="353E41"/>
              </a:solidFill>
              <a:cs typeface="Arial"/>
            </a:endParaRPr>
          </a:p>
        </p:txBody>
      </p:sp>
      <p:sp>
        <p:nvSpPr>
          <p:cNvPr id="15" name="Textplatzhalter 9"/>
          <p:cNvSpPr txBox="1">
            <a:spLocks/>
          </p:cNvSpPr>
          <p:nvPr/>
        </p:nvSpPr>
        <p:spPr>
          <a:xfrm>
            <a:off x="0" y="4613188"/>
            <a:ext cx="9144000" cy="530311"/>
          </a:xfrm>
          <a:prstGeom prst="rect">
            <a:avLst/>
          </a:prstGeom>
          <a:solidFill>
            <a:srgbClr val="FFDF84"/>
          </a:solidFill>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de-DE" sz="2800" dirty="0"/>
              <a:t>Die guten Handwerker fallen nicht vom Himmel. Wir dürfen sie selber weiterbilden! </a:t>
            </a:r>
            <a:endParaRPr lang="de-DE" sz="2800" dirty="0">
              <a:solidFill>
                <a:srgbClr val="353E41"/>
              </a:solidFill>
              <a:latin typeface="Calibri" panose="020F0502020204030204" pitchFamily="34" charset="0"/>
            </a:endParaRPr>
          </a:p>
        </p:txBody>
      </p:sp>
      <p:sp>
        <p:nvSpPr>
          <p:cNvPr id="7" name="Titel 1"/>
          <p:cNvSpPr txBox="1">
            <a:spLocks/>
          </p:cNvSpPr>
          <p:nvPr/>
        </p:nvSpPr>
        <p:spPr>
          <a:xfrm>
            <a:off x="6788896" y="0"/>
            <a:ext cx="771104" cy="91753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6000" dirty="0">
                <a:solidFill>
                  <a:srgbClr val="00B050"/>
                </a:solidFill>
                <a:latin typeface="Wingdings" panose="05000000000000000000" pitchFamily="2" charset="2"/>
              </a:rPr>
              <a:t>ü</a:t>
            </a:r>
            <a:endParaRPr lang="de-DE" sz="6000" dirty="0">
              <a:solidFill>
                <a:schemeClr val="bg1"/>
              </a:solidFill>
              <a:latin typeface="Calibri" panose="020F0502020204030204" pitchFamily="34" charset="0"/>
            </a:endParaRPr>
          </a:p>
        </p:txBody>
      </p:sp>
      <p:pic>
        <p:nvPicPr>
          <p:cNvPr id="8"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41190" y="917532"/>
            <a:ext cx="5570810" cy="369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2424" y="917532"/>
            <a:ext cx="2563233" cy="369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2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pieren 20"/>
          <p:cNvGrpSpPr/>
          <p:nvPr/>
        </p:nvGrpSpPr>
        <p:grpSpPr>
          <a:xfrm>
            <a:off x="7560000" y="90000"/>
            <a:ext cx="1152000" cy="583200"/>
            <a:chOff x="7472410" y="59230"/>
            <a:chExt cx="1152000" cy="583200"/>
          </a:xfrm>
        </p:grpSpPr>
        <p:pic>
          <p:nvPicPr>
            <p:cNvPr id="22" name="Bild 3"/>
            <p:cNvPicPr preferRelativeResize="0">
              <a:picLocks/>
            </p:cNvPicPr>
            <p:nvPr/>
          </p:nvPicPr>
          <p:blipFill>
            <a:blip r:embed="rId2"/>
            <a:stretch>
              <a:fillRect/>
            </a:stretch>
          </p:blipFill>
          <p:spPr>
            <a:xfrm>
              <a:off x="7472410" y="59230"/>
              <a:ext cx="1152000" cy="583200"/>
            </a:xfrm>
            <a:prstGeom prst="rect">
              <a:avLst/>
            </a:prstGeom>
          </p:spPr>
        </p:pic>
        <p:pic>
          <p:nvPicPr>
            <p:cNvPr id="23" name="Bild 6"/>
            <p:cNvPicPr>
              <a:picLocks noChangeAspect="1"/>
            </p:cNvPicPr>
            <p:nvPr/>
          </p:nvPicPr>
          <p:blipFill>
            <a:blip r:embed="rId3"/>
            <a:stretch>
              <a:fillRect/>
            </a:stretch>
          </p:blipFill>
          <p:spPr>
            <a:xfrm>
              <a:off x="7510149" y="89726"/>
              <a:ext cx="1076521" cy="522208"/>
            </a:xfrm>
            <a:prstGeom prst="rect">
              <a:avLst/>
            </a:prstGeom>
          </p:spPr>
        </p:pic>
      </p:grpSp>
      <p:sp>
        <p:nvSpPr>
          <p:cNvPr id="14" name="Titel 1"/>
          <p:cNvSpPr txBox="1">
            <a:spLocks/>
          </p:cNvSpPr>
          <p:nvPr/>
        </p:nvSpPr>
        <p:spPr>
          <a:xfrm>
            <a:off x="612423" y="99231"/>
            <a:ext cx="6947577" cy="378617"/>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rgbClr val="353E41"/>
                </a:solidFill>
              </a:rPr>
              <a:t>Integration in die </a:t>
            </a:r>
            <a:r>
              <a:rPr lang="en-US" sz="2400" dirty="0" err="1">
                <a:solidFill>
                  <a:srgbClr val="353E41"/>
                </a:solidFill>
              </a:rPr>
              <a:t>Gebäudehülle</a:t>
            </a:r>
            <a:r>
              <a:rPr lang="en-US" sz="2400" dirty="0">
                <a:solidFill>
                  <a:srgbClr val="353E41"/>
                </a:solidFill>
              </a:rPr>
              <a:t> </a:t>
            </a:r>
          </a:p>
        </p:txBody>
      </p:sp>
      <p:sp>
        <p:nvSpPr>
          <p:cNvPr id="7" name="Titel 1"/>
          <p:cNvSpPr txBox="1">
            <a:spLocks/>
          </p:cNvSpPr>
          <p:nvPr/>
        </p:nvSpPr>
        <p:spPr>
          <a:xfrm>
            <a:off x="0" y="797126"/>
            <a:ext cx="9144000" cy="4348712"/>
          </a:xfrm>
          <a:prstGeom prst="rect">
            <a:avLst/>
          </a:prstGeom>
          <a:solidFill>
            <a:srgbClr val="FFDF84"/>
          </a:solidFill>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000" dirty="0">
              <a:solidFill>
                <a:srgbClr val="353E41"/>
              </a:solidFill>
              <a:cs typeface="Arial"/>
            </a:endParaRPr>
          </a:p>
        </p:txBody>
      </p:sp>
      <p:sp>
        <p:nvSpPr>
          <p:cNvPr id="8" name="Textplatzhalter 9"/>
          <p:cNvSpPr txBox="1">
            <a:spLocks/>
          </p:cNvSpPr>
          <p:nvPr/>
        </p:nvSpPr>
        <p:spPr>
          <a:xfrm>
            <a:off x="3679314" y="797126"/>
            <a:ext cx="5464686" cy="3344221"/>
          </a:xfrm>
          <a:prstGeom prst="rect">
            <a:avLst/>
          </a:prstGeom>
          <a:solidFill>
            <a:srgbClr val="FFDF84"/>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000" dirty="0"/>
              <a:t>Ein passivhauszertifiziertes, CE-gekennzeichnetes Komfortlüftungsgerät mit einem Volumenstrom von 80 bis 180 m³ kann in kleinen Mengen unter 1000,- EUR hergestellt werden. </a:t>
            </a:r>
          </a:p>
          <a:p>
            <a:endParaRPr lang="de-DE" sz="2000" dirty="0"/>
          </a:p>
          <a:p>
            <a:r>
              <a:rPr lang="de-DE" sz="2000" dirty="0"/>
              <a:t>Somit kann der Endverbraucher noch Geld mit seiner frischen Luft verdienen. </a:t>
            </a:r>
          </a:p>
          <a:p>
            <a:endParaRPr lang="de-DE" sz="2000" b="1" dirty="0">
              <a:solidFill>
                <a:srgbClr val="353E41"/>
              </a:solidFill>
              <a:latin typeface="Calibri" panose="020F0502020204030204" pitchFamily="34" charset="0"/>
            </a:endParaRPr>
          </a:p>
          <a:p>
            <a:r>
              <a:rPr lang="de-DE" sz="2000" dirty="0">
                <a:solidFill>
                  <a:srgbClr val="353E41"/>
                </a:solidFill>
                <a:latin typeface="Calibri" panose="020F0502020204030204" pitchFamily="34" charset="0"/>
              </a:rPr>
              <a:t>Das war das Entwicklungsziel.</a:t>
            </a:r>
            <a:endParaRPr lang="de-DE" sz="2200" dirty="0">
              <a:solidFill>
                <a:srgbClr val="353E41"/>
              </a:solidFill>
              <a:latin typeface="Calibri" panose="020F0502020204030204" pitchFamily="34" charset="0"/>
            </a:endParaRPr>
          </a:p>
        </p:txBody>
      </p:sp>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 y="797126"/>
            <a:ext cx="3679315" cy="434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2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473</Words>
  <Application>Microsoft Office PowerPoint</Application>
  <PresentationFormat>Bildschirmpräsentation (16:9)</PresentationFormat>
  <Paragraphs>46</Paragraphs>
  <Slides>9</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Wingdings</vt:lpstr>
      <vt:lpstr>Office-Design</vt:lpstr>
      <vt:lpstr>Passivhaus Gebäudehüllen für alle Klimaregionen –  praxisbewährte Lösungen  franz freundorfer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dc:creator>
  <cp:lastModifiedBy>Franz Freundorfer</cp:lastModifiedBy>
  <cp:revision>107</cp:revision>
  <cp:lastPrinted>2021-09-07T07:35:44Z</cp:lastPrinted>
  <dcterms:created xsi:type="dcterms:W3CDTF">2019-09-11T11:28:21Z</dcterms:created>
  <dcterms:modified xsi:type="dcterms:W3CDTF">2021-09-07T07:37:14Z</dcterms:modified>
</cp:coreProperties>
</file>